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0" r:id="rId13"/>
    <p:sldId id="268" r:id="rId14"/>
    <p:sldId id="273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</p:sldIdLst>
  <p:sldSz cx="12192000" cy="6858000"/>
  <p:notesSz cx="6858000" cy="88915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D359C8-AACA-2EA8-D24E-0AAD455781CC}" name="Jacob Wyngaard" initials="JW" userId="6181fcd471e9845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EA1"/>
    <a:srgbClr val="CDE6EF"/>
    <a:srgbClr val="FFFFFF"/>
    <a:srgbClr val="14A7D8"/>
    <a:srgbClr val="CDE6F0"/>
    <a:srgbClr val="FBDB0E"/>
    <a:srgbClr val="D5D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4C834-BA7C-4860-AE55-F43DD4A6D1E1}" v="1330" dt="2026-02-10T04:19:43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yngaard" userId="6181fcd471e98458" providerId="LiveId" clId="{788BA123-62C9-4DDC-86E5-A6BCA4600216}"/>
    <pc:docChg chg="undo custSel addSld modSld sldOrd">
      <pc:chgData name="Jacob Wyngaard" userId="6181fcd471e98458" providerId="LiveId" clId="{788BA123-62C9-4DDC-86E5-A6BCA4600216}" dt="2026-02-10T04:19:43.680" v="7296" actId="20577"/>
      <pc:docMkLst>
        <pc:docMk/>
      </pc:docMkLst>
      <pc:sldChg chg="addSp delSp modSp mod">
        <pc:chgData name="Jacob Wyngaard" userId="6181fcd471e98458" providerId="LiveId" clId="{788BA123-62C9-4DDC-86E5-A6BCA4600216}" dt="2026-02-10T03:14:21.954" v="7101" actId="1076"/>
        <pc:sldMkLst>
          <pc:docMk/>
          <pc:sldMk cId="1388335378" sldId="259"/>
        </pc:sldMkLst>
        <pc:spChg chg="mod">
          <ac:chgData name="Jacob Wyngaard" userId="6181fcd471e98458" providerId="LiveId" clId="{788BA123-62C9-4DDC-86E5-A6BCA4600216}" dt="2026-02-10T03:14:15.805" v="7098" actId="14100"/>
          <ac:spMkLst>
            <pc:docMk/>
            <pc:sldMk cId="1388335378" sldId="259"/>
            <ac:spMk id="13" creationId="{2C6C1EFB-D866-FF81-E86C-FA8BE2FC4F46}"/>
          </ac:spMkLst>
        </pc:spChg>
        <pc:picChg chg="add del mod">
          <ac:chgData name="Jacob Wyngaard" userId="6181fcd471e98458" providerId="LiveId" clId="{788BA123-62C9-4DDC-86E5-A6BCA4600216}" dt="2026-02-10T03:13:48.241" v="7091" actId="478"/>
          <ac:picMkLst>
            <pc:docMk/>
            <pc:sldMk cId="1388335378" sldId="259"/>
            <ac:picMk id="2" creationId="{1BC0FC64-1868-4C75-0673-756643C524DA}"/>
          </ac:picMkLst>
        </pc:picChg>
        <pc:picChg chg="add mod modCrop">
          <ac:chgData name="Jacob Wyngaard" userId="6181fcd471e98458" providerId="LiveId" clId="{788BA123-62C9-4DDC-86E5-A6BCA4600216}" dt="2026-02-10T03:14:21.954" v="7101" actId="1076"/>
          <ac:picMkLst>
            <pc:docMk/>
            <pc:sldMk cId="1388335378" sldId="259"/>
            <ac:picMk id="3" creationId="{F1691408-4538-A337-C257-CD956451E345}"/>
          </ac:picMkLst>
        </pc:picChg>
      </pc:sldChg>
      <pc:sldChg chg="modSp mod">
        <pc:chgData name="Jacob Wyngaard" userId="6181fcd471e98458" providerId="LiveId" clId="{788BA123-62C9-4DDC-86E5-A6BCA4600216}" dt="2026-02-04T15:13:50.880" v="75" actId="20577"/>
        <pc:sldMkLst>
          <pc:docMk/>
          <pc:sldMk cId="4108950933" sldId="260"/>
        </pc:sldMkLst>
        <pc:spChg chg="mod">
          <ac:chgData name="Jacob Wyngaard" userId="6181fcd471e98458" providerId="LiveId" clId="{788BA123-62C9-4DDC-86E5-A6BCA4600216}" dt="2026-02-04T15:13:50.880" v="75" actId="20577"/>
          <ac:spMkLst>
            <pc:docMk/>
            <pc:sldMk cId="4108950933" sldId="260"/>
            <ac:spMk id="13" creationId="{4C4463CE-EB27-6BC9-19B0-F86DF1591401}"/>
          </ac:spMkLst>
        </pc:spChg>
      </pc:sldChg>
      <pc:sldChg chg="addSp modSp add mod">
        <pc:chgData name="Jacob Wyngaard" userId="6181fcd471e98458" providerId="LiveId" clId="{788BA123-62C9-4DDC-86E5-A6BCA4600216}" dt="2026-02-04T15:19:18.343" v="316" actId="113"/>
        <pc:sldMkLst>
          <pc:docMk/>
          <pc:sldMk cId="777443482" sldId="261"/>
        </pc:sldMkLst>
        <pc:spChg chg="add mod">
          <ac:chgData name="Jacob Wyngaard" userId="6181fcd471e98458" providerId="LiveId" clId="{788BA123-62C9-4DDC-86E5-A6BCA4600216}" dt="2026-02-04T15:17:26.573" v="230" actId="1076"/>
          <ac:spMkLst>
            <pc:docMk/>
            <pc:sldMk cId="777443482" sldId="261"/>
            <ac:spMk id="3" creationId="{276B78A7-4A9E-4302-43F7-3E570EDC6DA6}"/>
          </ac:spMkLst>
        </pc:spChg>
        <pc:spChg chg="mod">
          <ac:chgData name="Jacob Wyngaard" userId="6181fcd471e98458" providerId="LiveId" clId="{788BA123-62C9-4DDC-86E5-A6BCA4600216}" dt="2026-02-04T15:16:56.008" v="214" actId="1076"/>
          <ac:spMkLst>
            <pc:docMk/>
            <pc:sldMk cId="777443482" sldId="261"/>
            <ac:spMk id="9" creationId="{B12EC489-1217-B879-0028-44B302CD725E}"/>
          </ac:spMkLst>
        </pc:spChg>
        <pc:spChg chg="mod">
          <ac:chgData name="Jacob Wyngaard" userId="6181fcd471e98458" providerId="LiveId" clId="{788BA123-62C9-4DDC-86E5-A6BCA4600216}" dt="2026-02-04T15:19:18.343" v="316" actId="113"/>
          <ac:spMkLst>
            <pc:docMk/>
            <pc:sldMk cId="777443482" sldId="261"/>
            <ac:spMk id="13" creationId="{600CB128-A158-C656-8960-AA9E01941096}"/>
          </ac:spMkLst>
        </pc:spChg>
        <pc:picChg chg="add mod modCrop">
          <ac:chgData name="Jacob Wyngaard" userId="6181fcd471e98458" providerId="LiveId" clId="{788BA123-62C9-4DDC-86E5-A6BCA4600216}" dt="2026-02-04T15:19:03.955" v="315" actId="1076"/>
          <ac:picMkLst>
            <pc:docMk/>
            <pc:sldMk cId="777443482" sldId="261"/>
            <ac:picMk id="4" creationId="{71CF8794-2C7B-7E3D-6257-11FBBD542455}"/>
          </ac:picMkLst>
        </pc:picChg>
      </pc:sldChg>
      <pc:sldChg chg="addSp delSp modSp add mod">
        <pc:chgData name="Jacob Wyngaard" userId="6181fcd471e98458" providerId="LiveId" clId="{788BA123-62C9-4DDC-86E5-A6BCA4600216}" dt="2026-02-04T15:25:09.464" v="623" actId="1076"/>
        <pc:sldMkLst>
          <pc:docMk/>
          <pc:sldMk cId="2344648309" sldId="262"/>
        </pc:sldMkLst>
        <pc:spChg chg="add mod">
          <ac:chgData name="Jacob Wyngaard" userId="6181fcd471e98458" providerId="LiveId" clId="{788BA123-62C9-4DDC-86E5-A6BCA4600216}" dt="2026-02-04T15:21:16.818" v="513" actId="1076"/>
          <ac:spMkLst>
            <pc:docMk/>
            <pc:sldMk cId="2344648309" sldId="262"/>
            <ac:spMk id="2" creationId="{BD5DC692-CA5D-BE1D-99A4-8C43D3D9B80B}"/>
          </ac:spMkLst>
        </pc:spChg>
        <pc:spChg chg="mod">
          <ac:chgData name="Jacob Wyngaard" userId="6181fcd471e98458" providerId="LiveId" clId="{788BA123-62C9-4DDC-86E5-A6BCA4600216}" dt="2026-02-04T15:20:25.776" v="478" actId="20577"/>
          <ac:spMkLst>
            <pc:docMk/>
            <pc:sldMk cId="2344648309" sldId="262"/>
            <ac:spMk id="13" creationId="{84386FCF-406B-836A-5526-023C70A4792B}"/>
          </ac:spMkLst>
        </pc:spChg>
        <pc:spChg chg="add mod">
          <ac:chgData name="Jacob Wyngaard" userId="6181fcd471e98458" providerId="LiveId" clId="{788BA123-62C9-4DDC-86E5-A6BCA4600216}" dt="2026-02-04T15:23:26.314" v="538" actId="1076"/>
          <ac:spMkLst>
            <pc:docMk/>
            <pc:sldMk cId="2344648309" sldId="262"/>
            <ac:spMk id="14" creationId="{E898F825-7B3F-A669-AA43-A259DE7F6CDC}"/>
          </ac:spMkLst>
        </pc:spChg>
        <pc:spChg chg="add mod">
          <ac:chgData name="Jacob Wyngaard" userId="6181fcd471e98458" providerId="LiveId" clId="{788BA123-62C9-4DDC-86E5-A6BCA4600216}" dt="2026-02-04T15:23:46.794" v="559" actId="1076"/>
          <ac:spMkLst>
            <pc:docMk/>
            <pc:sldMk cId="2344648309" sldId="262"/>
            <ac:spMk id="15" creationId="{C0375D12-85CC-B347-1413-9F0A2489CB80}"/>
          </ac:spMkLst>
        </pc:spChg>
        <pc:spChg chg="add mod">
          <ac:chgData name="Jacob Wyngaard" userId="6181fcd471e98458" providerId="LiveId" clId="{788BA123-62C9-4DDC-86E5-A6BCA4600216}" dt="2026-02-04T15:24:10.847" v="568" actId="1076"/>
          <ac:spMkLst>
            <pc:docMk/>
            <pc:sldMk cId="2344648309" sldId="262"/>
            <ac:spMk id="16" creationId="{C90D5962-D635-F03D-955B-34DF2C6FA8B3}"/>
          </ac:spMkLst>
        </pc:spChg>
        <pc:spChg chg="add mod">
          <ac:chgData name="Jacob Wyngaard" userId="6181fcd471e98458" providerId="LiveId" clId="{788BA123-62C9-4DDC-86E5-A6BCA4600216}" dt="2026-02-04T15:24:41.292" v="593" actId="1076"/>
          <ac:spMkLst>
            <pc:docMk/>
            <pc:sldMk cId="2344648309" sldId="262"/>
            <ac:spMk id="17" creationId="{8A3CABD1-101D-0978-2365-60E6A3F937D3}"/>
          </ac:spMkLst>
        </pc:spChg>
        <pc:spChg chg="add mod">
          <ac:chgData name="Jacob Wyngaard" userId="6181fcd471e98458" providerId="LiveId" clId="{788BA123-62C9-4DDC-86E5-A6BCA4600216}" dt="2026-02-04T15:24:48.789" v="596" actId="1076"/>
          <ac:spMkLst>
            <pc:docMk/>
            <pc:sldMk cId="2344648309" sldId="262"/>
            <ac:spMk id="18" creationId="{3853CBDA-F9B6-8E0E-00F3-A262A00C4E7A}"/>
          </ac:spMkLst>
        </pc:spChg>
        <pc:spChg chg="add mod">
          <ac:chgData name="Jacob Wyngaard" userId="6181fcd471e98458" providerId="LiveId" clId="{788BA123-62C9-4DDC-86E5-A6BCA4600216}" dt="2026-02-04T15:25:09.464" v="623" actId="1076"/>
          <ac:spMkLst>
            <pc:docMk/>
            <pc:sldMk cId="2344648309" sldId="262"/>
            <ac:spMk id="20" creationId="{3AD0A640-940D-B4DD-1732-CAFA6F622D4D}"/>
          </ac:spMkLst>
        </pc:spChg>
        <pc:picChg chg="mod">
          <ac:chgData name="Jacob Wyngaard" userId="6181fcd471e98458" providerId="LiveId" clId="{788BA123-62C9-4DDC-86E5-A6BCA4600216}" dt="2026-02-04T15:20:30.175" v="479" actId="1076"/>
          <ac:picMkLst>
            <pc:docMk/>
            <pc:sldMk cId="2344648309" sldId="262"/>
            <ac:picMk id="4" creationId="{C1057333-3BF6-9396-197D-398DDA3019FC}"/>
          </ac:picMkLst>
        </pc:picChg>
        <pc:cxnChg chg="add mod">
          <ac:chgData name="Jacob Wyngaard" userId="6181fcd471e98458" providerId="LiveId" clId="{788BA123-62C9-4DDC-86E5-A6BCA4600216}" dt="2026-02-04T15:22:55.286" v="520" actId="1076"/>
          <ac:cxnSpMkLst>
            <pc:docMk/>
            <pc:sldMk cId="2344648309" sldId="262"/>
            <ac:cxnSpMk id="10" creationId="{2EC70894-30E9-DD60-81BB-62CF4A63F308}"/>
          </ac:cxnSpMkLst>
        </pc:cxnChg>
        <pc:cxnChg chg="add mod">
          <ac:chgData name="Jacob Wyngaard" userId="6181fcd471e98458" providerId="LiveId" clId="{788BA123-62C9-4DDC-86E5-A6BCA4600216}" dt="2026-02-04T15:24:43.994" v="594" actId="14100"/>
          <ac:cxnSpMkLst>
            <pc:docMk/>
            <pc:sldMk cId="2344648309" sldId="262"/>
            <ac:cxnSpMk id="11" creationId="{6474C87D-36C5-AB7D-98F8-16E221F9C502}"/>
          </ac:cxnSpMkLst>
        </pc:cxnChg>
      </pc:sldChg>
      <pc:sldChg chg="addSp delSp modSp add mod ord">
        <pc:chgData name="Jacob Wyngaard" userId="6181fcd471e98458" providerId="LiveId" clId="{788BA123-62C9-4DDC-86E5-A6BCA4600216}" dt="2026-02-10T03:42:10.221" v="7135" actId="1038"/>
        <pc:sldMkLst>
          <pc:docMk/>
          <pc:sldMk cId="1806092353" sldId="263"/>
        </pc:sldMkLst>
        <pc:spChg chg="mod">
          <ac:chgData name="Jacob Wyngaard" userId="6181fcd471e98458" providerId="LiveId" clId="{788BA123-62C9-4DDC-86E5-A6BCA4600216}" dt="2026-02-04T15:25:32.644" v="632" actId="20577"/>
          <ac:spMkLst>
            <pc:docMk/>
            <pc:sldMk cId="1806092353" sldId="263"/>
            <ac:spMk id="3" creationId="{3605DA8A-9C33-359E-35FB-CC992C283551}"/>
          </ac:spMkLst>
        </pc:spChg>
        <pc:spChg chg="mod">
          <ac:chgData name="Jacob Wyngaard" userId="6181fcd471e98458" providerId="LiveId" clId="{788BA123-62C9-4DDC-86E5-A6BCA4600216}" dt="2026-02-10T03:42:10.221" v="7135" actId="1038"/>
          <ac:spMkLst>
            <pc:docMk/>
            <pc:sldMk cId="1806092353" sldId="263"/>
            <ac:spMk id="13" creationId="{4AB5411D-3FAB-22E3-CCD3-B4C0C7C69A27}"/>
          </ac:spMkLst>
        </pc:spChg>
        <pc:picChg chg="add mod">
          <ac:chgData name="Jacob Wyngaard" userId="6181fcd471e98458" providerId="LiveId" clId="{788BA123-62C9-4DDC-86E5-A6BCA4600216}" dt="2026-02-04T15:26:58.647" v="767" actId="1076"/>
          <ac:picMkLst>
            <pc:docMk/>
            <pc:sldMk cId="1806092353" sldId="263"/>
            <ac:picMk id="2" creationId="{28D91FEB-45AF-602E-F507-C24597E2F92D}"/>
          </ac:picMkLst>
        </pc:picChg>
      </pc:sldChg>
      <pc:sldChg chg="modSp mod">
        <pc:chgData name="Jacob Wyngaard" userId="6181fcd471e98458" providerId="LiveId" clId="{788BA123-62C9-4DDC-86E5-A6BCA4600216}" dt="2026-02-10T03:42:34.737" v="7143" actId="20577"/>
        <pc:sldMkLst>
          <pc:docMk/>
          <pc:sldMk cId="367513741" sldId="264"/>
        </pc:sldMkLst>
        <pc:spChg chg="mod">
          <ac:chgData name="Jacob Wyngaard" userId="6181fcd471e98458" providerId="LiveId" clId="{788BA123-62C9-4DDC-86E5-A6BCA4600216}" dt="2026-02-10T03:42:34.737" v="7143" actId="20577"/>
          <ac:spMkLst>
            <pc:docMk/>
            <pc:sldMk cId="367513741" sldId="264"/>
            <ac:spMk id="10" creationId="{BF0E0B99-0E84-388A-0126-7BBC82672FD3}"/>
          </ac:spMkLst>
        </pc:spChg>
      </pc:sldChg>
      <pc:sldChg chg="modSp mod">
        <pc:chgData name="Jacob Wyngaard" userId="6181fcd471e98458" providerId="LiveId" clId="{788BA123-62C9-4DDC-86E5-A6BCA4600216}" dt="2026-02-10T03:42:42.080" v="7145" actId="20577"/>
        <pc:sldMkLst>
          <pc:docMk/>
          <pc:sldMk cId="1691758535" sldId="265"/>
        </pc:sldMkLst>
        <pc:spChg chg="mod">
          <ac:chgData name="Jacob Wyngaard" userId="6181fcd471e98458" providerId="LiveId" clId="{788BA123-62C9-4DDC-86E5-A6BCA4600216}" dt="2026-02-10T03:42:42.080" v="7145" actId="20577"/>
          <ac:spMkLst>
            <pc:docMk/>
            <pc:sldMk cId="1691758535" sldId="265"/>
            <ac:spMk id="13" creationId="{4AA3B2E4-589F-E24A-7F2B-01BE634DBC8C}"/>
          </ac:spMkLst>
        </pc:spChg>
      </pc:sldChg>
      <pc:sldChg chg="modSp mod">
        <pc:chgData name="Jacob Wyngaard" userId="6181fcd471e98458" providerId="LiveId" clId="{788BA123-62C9-4DDC-86E5-A6BCA4600216}" dt="2026-02-10T03:44:08.626" v="7150" actId="14100"/>
        <pc:sldMkLst>
          <pc:docMk/>
          <pc:sldMk cId="1377634056" sldId="269"/>
        </pc:sldMkLst>
        <pc:spChg chg="mod">
          <ac:chgData name="Jacob Wyngaard" userId="6181fcd471e98458" providerId="LiveId" clId="{788BA123-62C9-4DDC-86E5-A6BCA4600216}" dt="2026-02-10T03:44:08.626" v="7150" actId="14100"/>
          <ac:spMkLst>
            <pc:docMk/>
            <pc:sldMk cId="1377634056" sldId="269"/>
            <ac:spMk id="5" creationId="{CB0F5493-D0C9-77AA-AAA4-B3C944D1B2ED}"/>
          </ac:spMkLst>
        </pc:spChg>
      </pc:sldChg>
      <pc:sldChg chg="modSp mod">
        <pc:chgData name="Jacob Wyngaard" userId="6181fcd471e98458" providerId="LiveId" clId="{788BA123-62C9-4DDC-86E5-A6BCA4600216}" dt="2026-02-10T04:19:43.680" v="7296" actId="20577"/>
        <pc:sldMkLst>
          <pc:docMk/>
          <pc:sldMk cId="3250037894" sldId="270"/>
        </pc:sldMkLst>
        <pc:spChg chg="mod">
          <ac:chgData name="Jacob Wyngaard" userId="6181fcd471e98458" providerId="LiveId" clId="{788BA123-62C9-4DDC-86E5-A6BCA4600216}" dt="2026-02-10T04:19:43.680" v="7296" actId="20577"/>
          <ac:spMkLst>
            <pc:docMk/>
            <pc:sldMk cId="3250037894" sldId="270"/>
            <ac:spMk id="4" creationId="{0879D9BF-73F7-9AFC-3B39-4A59DD4F1F0D}"/>
          </ac:spMkLst>
        </pc:spChg>
      </pc:sldChg>
      <pc:sldChg chg="addSp modSp mod">
        <pc:chgData name="Jacob Wyngaard" userId="6181fcd471e98458" providerId="LiveId" clId="{788BA123-62C9-4DDC-86E5-A6BCA4600216}" dt="2026-02-08T03:58:52.838" v="1208" actId="20577"/>
        <pc:sldMkLst>
          <pc:docMk/>
          <pc:sldMk cId="3378430970" sldId="275"/>
        </pc:sldMkLst>
        <pc:spChg chg="mod">
          <ac:chgData name="Jacob Wyngaard" userId="6181fcd471e98458" providerId="LiveId" clId="{788BA123-62C9-4DDC-86E5-A6BCA4600216}" dt="2026-02-08T03:58:52.838" v="1208" actId="20577"/>
          <ac:spMkLst>
            <pc:docMk/>
            <pc:sldMk cId="3378430970" sldId="275"/>
            <ac:spMk id="2" creationId="{11340EC0-A288-1F66-A908-EBE06CE15F10}"/>
          </ac:spMkLst>
        </pc:spChg>
        <pc:spChg chg="mod">
          <ac:chgData name="Jacob Wyngaard" userId="6181fcd471e98458" providerId="LiveId" clId="{788BA123-62C9-4DDC-86E5-A6BCA4600216}" dt="2026-02-08T03:57:45.734" v="1144" actId="1076"/>
          <ac:spMkLst>
            <pc:docMk/>
            <pc:sldMk cId="3378430970" sldId="275"/>
            <ac:spMk id="3" creationId="{C2533D32-EDC9-24AC-F418-49250312FAB0}"/>
          </ac:spMkLst>
        </pc:spChg>
        <pc:spChg chg="add mod">
          <ac:chgData name="Jacob Wyngaard" userId="6181fcd471e98458" providerId="LiveId" clId="{788BA123-62C9-4DDC-86E5-A6BCA4600216}" dt="2026-02-08T03:56:03.335" v="974" actId="1076"/>
          <ac:spMkLst>
            <pc:docMk/>
            <pc:sldMk cId="3378430970" sldId="275"/>
            <ac:spMk id="5" creationId="{455DFBD0-E893-8BDE-A332-76F528867ABD}"/>
          </ac:spMkLst>
        </pc:spChg>
      </pc:sldChg>
      <pc:sldChg chg="delSp modSp add mod">
        <pc:chgData name="Jacob Wyngaard" userId="6181fcd471e98458" providerId="LiveId" clId="{788BA123-62C9-4DDC-86E5-A6BCA4600216}" dt="2026-02-08T04:25:42.712" v="2402" actId="20577"/>
        <pc:sldMkLst>
          <pc:docMk/>
          <pc:sldMk cId="3378212398" sldId="276"/>
        </pc:sldMkLst>
        <pc:spChg chg="mod">
          <ac:chgData name="Jacob Wyngaard" userId="6181fcd471e98458" providerId="LiveId" clId="{788BA123-62C9-4DDC-86E5-A6BCA4600216}" dt="2026-02-08T04:25:42.712" v="2402" actId="20577"/>
          <ac:spMkLst>
            <pc:docMk/>
            <pc:sldMk cId="3378212398" sldId="276"/>
            <ac:spMk id="3" creationId="{C8E1FFCE-B771-D6B0-3169-58669950D164}"/>
          </ac:spMkLst>
        </pc:spChg>
        <pc:spChg chg="mod">
          <ac:chgData name="Jacob Wyngaard" userId="6181fcd471e98458" providerId="LiveId" clId="{788BA123-62C9-4DDC-86E5-A6BCA4600216}" dt="2026-02-08T04:02:26.400" v="1450" actId="1076"/>
          <ac:spMkLst>
            <pc:docMk/>
            <pc:sldMk cId="3378212398" sldId="276"/>
            <ac:spMk id="6" creationId="{D837E7DC-37B7-2DED-D338-674513523F6D}"/>
          </ac:spMkLst>
        </pc:spChg>
        <pc:spChg chg="mod">
          <ac:chgData name="Jacob Wyngaard" userId="6181fcd471e98458" providerId="LiveId" clId="{788BA123-62C9-4DDC-86E5-A6BCA4600216}" dt="2026-02-08T04:02:32.430" v="1460" actId="14100"/>
          <ac:spMkLst>
            <pc:docMk/>
            <pc:sldMk cId="3378212398" sldId="276"/>
            <ac:spMk id="9" creationId="{9489A7AC-122E-6CF1-4DD5-EA1096442B31}"/>
          </ac:spMkLst>
        </pc:spChg>
      </pc:sldChg>
      <pc:sldChg chg="addSp delSp modSp add mod">
        <pc:chgData name="Jacob Wyngaard" userId="6181fcd471e98458" providerId="LiveId" clId="{788BA123-62C9-4DDC-86E5-A6BCA4600216}" dt="2026-02-10T01:45:26.945" v="2692" actId="1076"/>
        <pc:sldMkLst>
          <pc:docMk/>
          <pc:sldMk cId="2457022423" sldId="277"/>
        </pc:sldMkLst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5" creationId="{7C54A052-DEB4-04B8-A37D-9C668B8C4231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7" creationId="{80480490-F860-2EB6-AF90-4FB3A0AAD735}"/>
          </ac:spMkLst>
        </pc:spChg>
        <pc:spChg chg="mod">
          <ac:chgData name="Jacob Wyngaard" userId="6181fcd471e98458" providerId="LiveId" clId="{788BA123-62C9-4DDC-86E5-A6BCA4600216}" dt="2026-02-08T04:15:01.433" v="1964" actId="1076"/>
          <ac:spMkLst>
            <pc:docMk/>
            <pc:sldMk cId="2457022423" sldId="277"/>
            <ac:spMk id="8" creationId="{F514DB23-C81C-2E90-63DA-2A1F8BC57293}"/>
          </ac:spMkLst>
        </pc:spChg>
        <pc:spChg chg="mod">
          <ac:chgData name="Jacob Wyngaard" userId="6181fcd471e98458" providerId="LiveId" clId="{788BA123-62C9-4DDC-86E5-A6BCA4600216}" dt="2026-02-08T04:11:56.480" v="1944" actId="1076"/>
          <ac:spMkLst>
            <pc:docMk/>
            <pc:sldMk cId="2457022423" sldId="277"/>
            <ac:spMk id="9" creationId="{1CA26395-4C2F-CF61-0495-2CA4A3A5334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1" creationId="{2E5B8581-75DA-0270-F4D1-13E4A938B55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2" creationId="{E9C1F8EF-D377-64E2-9B70-B07B86A07DB5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3" creationId="{69649C1B-8068-5833-2389-544CE42534BE}"/>
          </ac:spMkLst>
        </pc:spChg>
        <pc:spChg chg="add mod">
          <ac:chgData name="Jacob Wyngaard" userId="6181fcd471e98458" providerId="LiveId" clId="{788BA123-62C9-4DDC-86E5-A6BCA4600216}" dt="2026-02-10T01:45:26.945" v="2692" actId="1076"/>
          <ac:spMkLst>
            <pc:docMk/>
            <pc:sldMk cId="2457022423" sldId="277"/>
            <ac:spMk id="15" creationId="{82C186BD-F98A-7125-8842-69E6EAC18B4B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6" creationId="{363F13BB-63FB-8220-25B5-ACF67A5659A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7" creationId="{685B0AC8-5AB7-F7EB-5391-EAE4CB024BDA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8" creationId="{ABE5930E-AA35-39C6-D9C2-0CCAF7264280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9" creationId="{09206B7E-8C1E-61FD-89B6-6DCA7499FE64}"/>
          </ac:spMkLst>
        </pc:spChg>
        <pc:spChg chg="add mod">
          <ac:chgData name="Jacob Wyngaard" userId="6181fcd471e98458" providerId="LiveId" clId="{788BA123-62C9-4DDC-86E5-A6BCA4600216}" dt="2026-02-08T04:16:59.641" v="1991" actId="1076"/>
          <ac:spMkLst>
            <pc:docMk/>
            <pc:sldMk cId="2457022423" sldId="277"/>
            <ac:spMk id="33" creationId="{8830ED5B-9CC8-8F83-7304-9BE4573557CA}"/>
          </ac:spMkLst>
        </pc:spChg>
        <pc:spChg chg="add mod">
          <ac:chgData name="Jacob Wyngaard" userId="6181fcd471e98458" providerId="LiveId" clId="{788BA123-62C9-4DDC-86E5-A6BCA4600216}" dt="2026-02-08T04:17:19.940" v="2036" actId="1076"/>
          <ac:spMkLst>
            <pc:docMk/>
            <pc:sldMk cId="2457022423" sldId="277"/>
            <ac:spMk id="34" creationId="{DA33C9AD-E8E9-366E-BE0D-EC3FC9D9DD0F}"/>
          </ac:spMkLst>
        </pc:spChg>
        <pc:spChg chg="add mod">
          <ac:chgData name="Jacob Wyngaard" userId="6181fcd471e98458" providerId="LiveId" clId="{788BA123-62C9-4DDC-86E5-A6BCA4600216}" dt="2026-02-08T04:18:25.848" v="2048" actId="1076"/>
          <ac:spMkLst>
            <pc:docMk/>
            <pc:sldMk cId="2457022423" sldId="277"/>
            <ac:spMk id="38" creationId="{B88DAA0B-C6FB-976F-92CF-FFF163B2F9F1}"/>
          </ac:spMkLst>
        </pc:spChg>
        <pc:spChg chg="add mod">
          <ac:chgData name="Jacob Wyngaard" userId="6181fcd471e98458" providerId="LiveId" clId="{788BA123-62C9-4DDC-86E5-A6BCA4600216}" dt="2026-02-08T04:18:37.528" v="2052" actId="1076"/>
          <ac:spMkLst>
            <pc:docMk/>
            <pc:sldMk cId="2457022423" sldId="277"/>
            <ac:spMk id="39" creationId="{3C7F5323-C550-943A-9F94-6EFB7A164B67}"/>
          </ac:spMkLst>
        </pc:spChg>
        <pc:spChg chg="add mod">
          <ac:chgData name="Jacob Wyngaard" userId="6181fcd471e98458" providerId="LiveId" clId="{788BA123-62C9-4DDC-86E5-A6BCA4600216}" dt="2026-02-08T04:18:48.819" v="2055" actId="20577"/>
          <ac:spMkLst>
            <pc:docMk/>
            <pc:sldMk cId="2457022423" sldId="277"/>
            <ac:spMk id="40" creationId="{7FA75D68-6241-A6AB-7B3C-7D062E956447}"/>
          </ac:spMkLst>
        </pc:sp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1" creationId="{CEA52623-00BE-1689-8AFB-3B20B50A43EC}"/>
          </ac:cxnSpMkLst>
        </pc:cxn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2" creationId="{ADA8C4E3-0FEF-8F12-5A05-FFAC6308DF9E}"/>
          </ac:cxnSpMkLst>
        </pc:cxnChg>
        <pc:cxnChg chg="add mod">
          <ac:chgData name="Jacob Wyngaard" userId="6181fcd471e98458" providerId="LiveId" clId="{788BA123-62C9-4DDC-86E5-A6BCA4600216}" dt="2026-02-08T04:15:47.856" v="1971" actId="208"/>
          <ac:cxnSpMkLst>
            <pc:docMk/>
            <pc:sldMk cId="2457022423" sldId="277"/>
            <ac:cxnSpMk id="26" creationId="{AC25C433-34CC-589F-6AE6-203B881E43E7}"/>
          </ac:cxnSpMkLst>
        </pc:cxnChg>
        <pc:cxnChg chg="add mod">
          <ac:chgData name="Jacob Wyngaard" userId="6181fcd471e98458" providerId="LiveId" clId="{788BA123-62C9-4DDC-86E5-A6BCA4600216}" dt="2026-02-08T04:17:46.873" v="2038" actId="14100"/>
          <ac:cxnSpMkLst>
            <pc:docMk/>
            <pc:sldMk cId="2457022423" sldId="277"/>
            <ac:cxnSpMk id="31" creationId="{D3E6E785-2B5B-EC40-8F7B-8CA4956F76C3}"/>
          </ac:cxnSpMkLst>
        </pc:cxnChg>
        <pc:cxnChg chg="add mod">
          <ac:chgData name="Jacob Wyngaard" userId="6181fcd471e98458" providerId="LiveId" clId="{788BA123-62C9-4DDC-86E5-A6BCA4600216}" dt="2026-02-08T04:17:59.869" v="2041" actId="14100"/>
          <ac:cxnSpMkLst>
            <pc:docMk/>
            <pc:sldMk cId="2457022423" sldId="277"/>
            <ac:cxnSpMk id="36" creationId="{DA937C8D-2FDD-F748-8702-2996C0D14B2D}"/>
          </ac:cxnSpMkLst>
        </pc:cxnChg>
      </pc:sldChg>
      <pc:sldChg chg="addSp delSp modSp add mod">
        <pc:chgData name="Jacob Wyngaard" userId="6181fcd471e98458" providerId="LiveId" clId="{788BA123-62C9-4DDC-86E5-A6BCA4600216}" dt="2026-02-08T04:24:49.259" v="2396" actId="1037"/>
        <pc:sldMkLst>
          <pc:docMk/>
          <pc:sldMk cId="416974782" sldId="278"/>
        </pc:sldMkLst>
        <pc:spChg chg="add mod">
          <ac:chgData name="Jacob Wyngaard" userId="6181fcd471e98458" providerId="LiveId" clId="{788BA123-62C9-4DDC-86E5-A6BCA4600216}" dt="2026-02-08T04:22:29.479" v="2226" actId="20577"/>
          <ac:spMkLst>
            <pc:docMk/>
            <pc:sldMk cId="416974782" sldId="278"/>
            <ac:spMk id="2" creationId="{25C3C484-DFD4-FDE3-FA7B-EFE228CE4D83}"/>
          </ac:spMkLst>
        </pc:spChg>
        <pc:spChg chg="add mod">
          <ac:chgData name="Jacob Wyngaard" userId="6181fcd471e98458" providerId="LiveId" clId="{788BA123-62C9-4DDC-86E5-A6BCA4600216}" dt="2026-02-08T04:22:42.595" v="2284" actId="20577"/>
          <ac:spMkLst>
            <pc:docMk/>
            <pc:sldMk cId="416974782" sldId="278"/>
            <ac:spMk id="3" creationId="{2EF59E70-5112-F320-0BEB-FC694B602AE0}"/>
          </ac:spMkLst>
        </pc:spChg>
        <pc:spChg chg="mod">
          <ac:chgData name="Jacob Wyngaard" userId="6181fcd471e98458" providerId="LiveId" clId="{788BA123-62C9-4DDC-86E5-A6BCA4600216}" dt="2026-02-08T04:19:30.795" v="2059" actId="1076"/>
          <ac:spMkLst>
            <pc:docMk/>
            <pc:sldMk cId="416974782" sldId="278"/>
            <ac:spMk id="8" creationId="{CAA15BDC-72FB-09C1-A5FE-AADF6AACE623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3" creationId="{10F9732B-B7A5-EDDF-38E2-D631BFA272AC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4" creationId="{1B0EEEC5-AA7F-EED7-CDB1-3756D0021EE0}"/>
          </ac:spMkLst>
        </pc:spChg>
        <pc:spChg chg="add mod">
          <ac:chgData name="Jacob Wyngaard" userId="6181fcd471e98458" providerId="LiveId" clId="{788BA123-62C9-4DDC-86E5-A6BCA4600216}" dt="2026-02-08T04:22:58.262" v="2292" actId="1076"/>
          <ac:spMkLst>
            <pc:docMk/>
            <pc:sldMk cId="416974782" sldId="278"/>
            <ac:spMk id="37" creationId="{CC74A31E-E78E-BDBD-1679-ED47F0D2D5B9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8" creationId="{0EE861BC-E043-7D9F-9554-76F734A7982D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9" creationId="{7EF94F63-A04C-A166-B448-0C2115D3E7F6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40" creationId="{EB3E7878-A099-B8CC-76B0-372530DE4D78}"/>
          </ac:spMkLst>
        </pc:spChg>
        <pc:spChg chg="add mod">
          <ac:chgData name="Jacob Wyngaard" userId="6181fcd471e98458" providerId="LiveId" clId="{788BA123-62C9-4DDC-86E5-A6BCA4600216}" dt="2026-02-08T04:23:15.269" v="2344" actId="1076"/>
          <ac:spMkLst>
            <pc:docMk/>
            <pc:sldMk cId="416974782" sldId="278"/>
            <ac:spMk id="41" creationId="{57A7F174-173C-3358-C779-A23DA6D72675}"/>
          </ac:spMkLst>
        </pc:spChg>
        <pc:spChg chg="add mod">
          <ac:chgData name="Jacob Wyngaard" userId="6181fcd471e98458" providerId="LiveId" clId="{788BA123-62C9-4DDC-86E5-A6BCA4600216}" dt="2026-02-08T04:23:39.791" v="2353" actId="1038"/>
          <ac:spMkLst>
            <pc:docMk/>
            <pc:sldMk cId="416974782" sldId="278"/>
            <ac:spMk id="42" creationId="{017E3BC8-7867-CDC6-4635-9BAE3AEA60C7}"/>
          </ac:spMkLst>
        </pc:spChg>
        <pc:spChg chg="add mod">
          <ac:chgData name="Jacob Wyngaard" userId="6181fcd471e98458" providerId="LiveId" clId="{788BA123-62C9-4DDC-86E5-A6BCA4600216}" dt="2026-02-08T04:23:54.442" v="2374" actId="1076"/>
          <ac:spMkLst>
            <pc:docMk/>
            <pc:sldMk cId="416974782" sldId="278"/>
            <ac:spMk id="43" creationId="{03738487-5A20-BE68-F12B-BD96F2E1EEF8}"/>
          </ac:spMkLst>
        </pc:spChg>
        <pc:spChg chg="add mod">
          <ac:chgData name="Jacob Wyngaard" userId="6181fcd471e98458" providerId="LiveId" clId="{788BA123-62C9-4DDC-86E5-A6BCA4600216}" dt="2026-02-08T04:24:35.596" v="2386" actId="1076"/>
          <ac:spMkLst>
            <pc:docMk/>
            <pc:sldMk cId="416974782" sldId="278"/>
            <ac:spMk id="44" creationId="{7C301C6C-D0B3-66FF-3C8D-85563A3EF59F}"/>
          </ac:spMkLst>
        </pc:spChg>
        <pc:cxnChg chg="add mod">
          <ac:chgData name="Jacob Wyngaard" userId="6181fcd471e98458" providerId="LiveId" clId="{788BA123-62C9-4DDC-86E5-A6BCA4600216}" dt="2026-02-08T04:21:54.827" v="2214" actId="14100"/>
          <ac:cxnSpMkLst>
            <pc:docMk/>
            <pc:sldMk cId="416974782" sldId="278"/>
            <ac:cxnSpMk id="20" creationId="{BDE1707A-E101-D3BA-BF06-BB03F68BD517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1" creationId="{DF67A379-D212-83FE-76A9-D0C09BF3CEB1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2" creationId="{6E5A9C33-A266-462E-AC9D-A0A5B530B643}"/>
          </ac:cxnSpMkLst>
        </pc:cxnChg>
        <pc:cxnChg chg="add mod">
          <ac:chgData name="Jacob Wyngaard" userId="6181fcd471e98458" providerId="LiveId" clId="{788BA123-62C9-4DDC-86E5-A6BCA4600216}" dt="2026-02-08T04:22:15.256" v="2219" actId="14100"/>
          <ac:cxnSpMkLst>
            <pc:docMk/>
            <pc:sldMk cId="416974782" sldId="278"/>
            <ac:cxnSpMk id="24" creationId="{E603979C-ECCF-A52B-DB6C-9668C5005409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6" creationId="{92E9801F-40CD-DF3F-083D-CA8CEC5ECD71}"/>
          </ac:cxnSpMkLst>
        </pc:cxnChg>
        <pc:cxnChg chg="add mod">
          <ac:chgData name="Jacob Wyngaard" userId="6181fcd471e98458" providerId="LiveId" clId="{788BA123-62C9-4DDC-86E5-A6BCA4600216}" dt="2026-02-08T04:22:45.273" v="2285" actId="1076"/>
          <ac:cxnSpMkLst>
            <pc:docMk/>
            <pc:sldMk cId="416974782" sldId="278"/>
            <ac:cxnSpMk id="29" creationId="{5638BB92-53CF-89C4-7641-CCB764861FBB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1" creationId="{EAA1E015-E1A8-377D-5694-2981B874C8FA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6" creationId="{C06480E6-2569-6916-C738-67D45D8DA37D}"/>
          </ac:cxnSpMkLst>
        </pc:cxnChg>
        <pc:cxnChg chg="add mod">
          <ac:chgData name="Jacob Wyngaard" userId="6181fcd471e98458" providerId="LiveId" clId="{788BA123-62C9-4DDC-86E5-A6BCA4600216}" dt="2026-02-08T04:24:49.259" v="2396" actId="1037"/>
          <ac:cxnSpMkLst>
            <pc:docMk/>
            <pc:sldMk cId="416974782" sldId="278"/>
            <ac:cxnSpMk id="45" creationId="{9298BB62-00E0-48BB-BDFC-D6AA90BEFFB5}"/>
          </ac:cxnSpMkLst>
        </pc:cxnChg>
      </pc:sldChg>
      <pc:sldChg chg="addSp modSp new mod ord">
        <pc:chgData name="Jacob Wyngaard" userId="6181fcd471e98458" providerId="LiveId" clId="{788BA123-62C9-4DDC-86E5-A6BCA4600216}" dt="2026-02-10T01:53:13.838" v="2999" actId="1076"/>
        <pc:sldMkLst>
          <pc:docMk/>
          <pc:sldMk cId="345838912" sldId="279"/>
        </pc:sldMkLst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2" creationId="{F96CE0D1-1CBE-2FF7-374F-BBF819270E64}"/>
          </ac:spMkLst>
        </pc:spChg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3" creationId="{D1FF2675-4755-CD38-5485-060AA8CA3DAF}"/>
          </ac:spMkLst>
        </pc:spChg>
        <pc:spChg chg="add mod">
          <ac:chgData name="Jacob Wyngaard" userId="6181fcd471e98458" providerId="LiveId" clId="{788BA123-62C9-4DDC-86E5-A6BCA4600216}" dt="2026-02-10T01:40:29.275" v="2442" actId="14100"/>
          <ac:spMkLst>
            <pc:docMk/>
            <pc:sldMk cId="345838912" sldId="279"/>
            <ac:spMk id="4" creationId="{197A7CFE-B5A3-A7F0-C46A-FF98F67AB777}"/>
          </ac:spMkLst>
        </pc:spChg>
        <pc:spChg chg="add mod">
          <ac:chgData name="Jacob Wyngaard" userId="6181fcd471e98458" providerId="LiveId" clId="{788BA123-62C9-4DDC-86E5-A6BCA4600216}" dt="2026-02-10T01:43:24.319" v="2682" actId="20577"/>
          <ac:spMkLst>
            <pc:docMk/>
            <pc:sldMk cId="345838912" sldId="279"/>
            <ac:spMk id="5" creationId="{75D1EB08-930B-0FFB-E9C1-1840161E8E44}"/>
          </ac:spMkLst>
        </pc:spChg>
        <pc:spChg chg="add mod">
          <ac:chgData name="Jacob Wyngaard" userId="6181fcd471e98458" providerId="LiveId" clId="{788BA123-62C9-4DDC-86E5-A6BCA4600216}" dt="2026-02-10T01:49:58.194" v="2806" actId="1076"/>
          <ac:spMkLst>
            <pc:docMk/>
            <pc:sldMk cId="345838912" sldId="279"/>
            <ac:spMk id="7" creationId="{100CC46C-3DF7-F844-C532-1F9C57BB2154}"/>
          </ac:spMkLst>
        </pc:spChg>
        <pc:spChg chg="add mod">
          <ac:chgData name="Jacob Wyngaard" userId="6181fcd471e98458" providerId="LiveId" clId="{788BA123-62C9-4DDC-86E5-A6BCA4600216}" dt="2026-02-10T01:50:01.362" v="2807" actId="1076"/>
          <ac:spMkLst>
            <pc:docMk/>
            <pc:sldMk cId="345838912" sldId="279"/>
            <ac:spMk id="8" creationId="{436B4ADF-EF0E-6FB0-C145-F9D03F452CDD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9" creationId="{94888C9B-595A-FDBC-60CD-19CCAB719DDE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10" creationId="{25282E57-CE70-1E77-1849-F81B2CCBB5EF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1" creationId="{B36ED457-595B-55A8-DE4F-60EEEA160256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3" creationId="{25D451E5-5631-AF6D-7B88-D418727333E7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4" creationId="{961C2E32-D170-7370-AB4C-4CEFE87C370F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5" creationId="{07320FDC-7945-2CB9-C56D-10D85615283B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6" creationId="{2148C4A1-E84F-FC7F-B17D-480552F3BD4E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7" creationId="{866674A5-18AF-CA04-D219-CE1E7101ADC7}"/>
          </ac:spMkLst>
        </pc:spChg>
        <pc:spChg chg="add mod">
          <ac:chgData name="Jacob Wyngaard" userId="6181fcd471e98458" providerId="LiveId" clId="{788BA123-62C9-4DDC-86E5-A6BCA4600216}" dt="2026-02-10T01:50:10.081" v="2811" actId="1076"/>
          <ac:spMkLst>
            <pc:docMk/>
            <pc:sldMk cId="345838912" sldId="279"/>
            <ac:spMk id="18" creationId="{C96F81C3-9862-C847-9D06-C47313B2531A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9" creationId="{A52635F5-E835-DA65-485F-0F47AD10DB75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20" creationId="{E5B85C9B-09DC-C67D-1D22-ABACD966CB75}"/>
          </ac:spMkLst>
        </pc:spChg>
        <pc:graphicFrameChg chg="add mod modGraphic">
          <ac:chgData name="Jacob Wyngaard" userId="6181fcd471e98458" providerId="LiveId" clId="{788BA123-62C9-4DDC-86E5-A6BCA4600216}" dt="2026-02-10T01:49:49.442" v="2804" actId="14100"/>
          <ac:graphicFrameMkLst>
            <pc:docMk/>
            <pc:sldMk cId="345838912" sldId="279"/>
            <ac:graphicFrameMk id="6" creationId="{ED2AC2F3-CE1F-05DF-8B47-FE2DFBB6A5D6}"/>
          </ac:graphicFrameMkLst>
        </pc:graphicFrameChg>
        <pc:graphicFrameChg chg="add mod">
          <ac:chgData name="Jacob Wyngaard" userId="6181fcd471e98458" providerId="LiveId" clId="{788BA123-62C9-4DDC-86E5-A6BCA4600216}" dt="2026-02-10T01:46:40.001" v="2739"/>
          <ac:graphicFrameMkLst>
            <pc:docMk/>
            <pc:sldMk cId="345838912" sldId="279"/>
            <ac:graphicFrameMk id="12" creationId="{AE5295F3-4AF1-8229-33F6-EA939D4B9AB2}"/>
          </ac:graphicFrameMkLst>
        </pc:graphicFrameChg>
        <pc:picChg chg="add mod">
          <ac:chgData name="Jacob Wyngaard" userId="6181fcd471e98458" providerId="LiveId" clId="{788BA123-62C9-4DDC-86E5-A6BCA4600216}" dt="2026-02-10T01:53:13.838" v="2999" actId="1076"/>
          <ac:picMkLst>
            <pc:docMk/>
            <pc:sldMk cId="345838912" sldId="279"/>
            <ac:picMk id="21" creationId="{C17E549D-3940-1EF9-48E1-847A7BCFDED9}"/>
          </ac:picMkLst>
        </pc:picChg>
      </pc:sldChg>
      <pc:sldChg chg="addSp modSp add mod">
        <pc:chgData name="Jacob Wyngaard" userId="6181fcd471e98458" providerId="LiveId" clId="{788BA123-62C9-4DDC-86E5-A6BCA4600216}" dt="2026-02-10T01:53:21.268" v="3000" actId="1076"/>
        <pc:sldMkLst>
          <pc:docMk/>
          <pc:sldMk cId="2863477779" sldId="280"/>
        </pc:sldMkLst>
        <pc:spChg chg="mod">
          <ac:chgData name="Jacob Wyngaard" userId="6181fcd471e98458" providerId="LiveId" clId="{788BA123-62C9-4DDC-86E5-A6BCA4600216}" dt="2026-02-10T01:53:21.268" v="3000" actId="1076"/>
          <ac:spMkLst>
            <pc:docMk/>
            <pc:sldMk cId="2863477779" sldId="280"/>
            <ac:spMk id="5" creationId="{E173CBE7-F447-77EE-3598-3F4549C034B6}"/>
          </ac:spMkLst>
        </pc:spChg>
        <pc:spChg chg="add mod">
          <ac:chgData name="Jacob Wyngaard" userId="6181fcd471e98458" providerId="LiveId" clId="{788BA123-62C9-4DDC-86E5-A6BCA4600216}" dt="2026-02-10T01:52:15.687" v="2970" actId="20577"/>
          <ac:spMkLst>
            <pc:docMk/>
            <pc:sldMk cId="2863477779" sldId="280"/>
            <ac:spMk id="7" creationId="{5623001D-BD9F-069B-B20B-D9B0D503BF9E}"/>
          </ac:spMkLst>
        </pc:spChg>
        <pc:spChg chg="add mod">
          <ac:chgData name="Jacob Wyngaard" userId="6181fcd471e98458" providerId="LiveId" clId="{788BA123-62C9-4DDC-86E5-A6BCA4600216}" dt="2026-02-10T01:52:46.894" v="2992" actId="1076"/>
          <ac:spMkLst>
            <pc:docMk/>
            <pc:sldMk cId="2863477779" sldId="280"/>
            <ac:spMk id="8" creationId="{75D5592C-673E-0B07-4A95-EAB0FB220658}"/>
          </ac:spMkLst>
        </pc:spChg>
        <pc:spChg chg="add mod">
          <ac:chgData name="Jacob Wyngaard" userId="6181fcd471e98458" providerId="LiveId" clId="{788BA123-62C9-4DDC-86E5-A6BCA4600216}" dt="2026-02-10T01:52:51.778" v="2993" actId="1076"/>
          <ac:spMkLst>
            <pc:docMk/>
            <pc:sldMk cId="2863477779" sldId="280"/>
            <ac:spMk id="9" creationId="{BFE51ADD-B3DB-8603-3E9D-726D2E4849D9}"/>
          </ac:spMkLst>
        </pc:spChg>
        <pc:spChg chg="add mod">
          <ac:chgData name="Jacob Wyngaard" userId="6181fcd471e98458" providerId="LiveId" clId="{788BA123-62C9-4DDC-86E5-A6BCA4600216}" dt="2026-02-10T01:52:43.981" v="2991" actId="1076"/>
          <ac:spMkLst>
            <pc:docMk/>
            <pc:sldMk cId="2863477779" sldId="280"/>
            <ac:spMk id="10" creationId="{B73C69D3-B7B7-3465-73BE-418C4C61C370}"/>
          </ac:spMkLst>
        </pc:spChg>
        <pc:spChg chg="add mod">
          <ac:chgData name="Jacob Wyngaard" userId="6181fcd471e98458" providerId="LiveId" clId="{788BA123-62C9-4DDC-86E5-A6BCA4600216}" dt="2026-02-10T01:51:58.606" v="2951" actId="1076"/>
          <ac:spMkLst>
            <pc:docMk/>
            <pc:sldMk cId="2863477779" sldId="280"/>
            <ac:spMk id="11" creationId="{66F887B8-2250-1EBC-67EF-2252C141C800}"/>
          </ac:spMkLst>
        </pc:spChg>
        <pc:spChg chg="add mod">
          <ac:chgData name="Jacob Wyngaard" userId="6181fcd471e98458" providerId="LiveId" clId="{788BA123-62C9-4DDC-86E5-A6BCA4600216}" dt="2026-02-10T01:51:56.339" v="2950" actId="1076"/>
          <ac:spMkLst>
            <pc:docMk/>
            <pc:sldMk cId="2863477779" sldId="280"/>
            <ac:spMk id="12" creationId="{BCE7FD01-3D6C-7AEE-EAC7-7490C42F549C}"/>
          </ac:spMkLst>
        </pc:spChg>
        <pc:spChg chg="add mod">
          <ac:chgData name="Jacob Wyngaard" userId="6181fcd471e98458" providerId="LiveId" clId="{788BA123-62C9-4DDC-86E5-A6BCA4600216}" dt="2026-02-10T01:52:11.558" v="2967" actId="1076"/>
          <ac:spMkLst>
            <pc:docMk/>
            <pc:sldMk cId="2863477779" sldId="280"/>
            <ac:spMk id="13" creationId="{DC45499A-1BE0-33A6-F8A9-6BE05C14499C}"/>
          </ac:spMkLst>
        </pc:spChg>
        <pc:spChg chg="add mod">
          <ac:chgData name="Jacob Wyngaard" userId="6181fcd471e98458" providerId="LiveId" clId="{788BA123-62C9-4DDC-86E5-A6BCA4600216}" dt="2026-02-10T01:52:05.921" v="2960" actId="1076"/>
          <ac:spMkLst>
            <pc:docMk/>
            <pc:sldMk cId="2863477779" sldId="280"/>
            <ac:spMk id="14" creationId="{E8DC5DC0-BC65-01A6-F3A2-B95251EB96FC}"/>
          </ac:spMkLst>
        </pc:spChg>
        <pc:graphicFrameChg chg="add mod">
          <ac:chgData name="Jacob Wyngaard" userId="6181fcd471e98458" providerId="LiveId" clId="{788BA123-62C9-4DDC-86E5-A6BCA4600216}" dt="2026-02-10T01:51:41.278" v="2937"/>
          <ac:graphicFrameMkLst>
            <pc:docMk/>
            <pc:sldMk cId="2863477779" sldId="280"/>
            <ac:graphicFrameMk id="6" creationId="{74C4D340-EA44-01AD-E5FD-69CFED8F999E}"/>
          </ac:graphicFrameMkLst>
        </pc:graphicFrameChg>
        <pc:picChg chg="add mod">
          <ac:chgData name="Jacob Wyngaard" userId="6181fcd471e98458" providerId="LiveId" clId="{788BA123-62C9-4DDC-86E5-A6BCA4600216}" dt="2026-02-10T01:53:04.798" v="2996" actId="1076"/>
          <ac:picMkLst>
            <pc:docMk/>
            <pc:sldMk cId="2863477779" sldId="280"/>
            <ac:picMk id="15" creationId="{2B618FBD-A42C-1AA6-CAD8-CF5DA4071FDD}"/>
          </ac:picMkLst>
        </pc:picChg>
      </pc:sldChg>
      <pc:sldChg chg="addSp delSp modSp add mod">
        <pc:chgData name="Jacob Wyngaard" userId="6181fcd471e98458" providerId="LiveId" clId="{788BA123-62C9-4DDC-86E5-A6BCA4600216}" dt="2026-02-10T01:57:32.636" v="3299" actId="14100"/>
        <pc:sldMkLst>
          <pc:docMk/>
          <pc:sldMk cId="298294153" sldId="281"/>
        </pc:sldMkLst>
        <pc:spChg chg="mod">
          <ac:chgData name="Jacob Wyngaard" userId="6181fcd471e98458" providerId="LiveId" clId="{788BA123-62C9-4DDC-86E5-A6BCA4600216}" dt="2026-02-10T01:54:33.267" v="3025" actId="14100"/>
          <ac:spMkLst>
            <pc:docMk/>
            <pc:sldMk cId="298294153" sldId="281"/>
            <ac:spMk id="4" creationId="{F4F046AC-975D-EEA9-6C02-264F3CA0E1BC}"/>
          </ac:spMkLst>
        </pc:spChg>
        <pc:spChg chg="mod">
          <ac:chgData name="Jacob Wyngaard" userId="6181fcd471e98458" providerId="LiveId" clId="{788BA123-62C9-4DDC-86E5-A6BCA4600216}" dt="2026-02-10T01:55:48.757" v="3294" actId="20577"/>
          <ac:spMkLst>
            <pc:docMk/>
            <pc:sldMk cId="298294153" sldId="281"/>
            <ac:spMk id="5" creationId="{CD8BEC39-F2F2-6719-BF3E-0E7774A9CCF7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7" creationId="{DC958B08-3187-B321-FC16-D101E130CEF8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8" creationId="{A595E3E7-6885-8577-AD5D-B8888C257B40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9" creationId="{1BFB2271-E684-C8AB-2415-43E6ACF23079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0" creationId="{DBA5DC5E-2F5E-9438-8FE4-F175979D348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1" creationId="{15F9DEFD-FE81-35B9-81E9-0E34FBF7D6BC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2" creationId="{E51E8E0D-9A34-B6EC-FCF3-14C7FC7B056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3" creationId="{FA89B0CB-CC3E-29C2-A3FA-7B0E78F33BC4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4" creationId="{9BD3CD47-6474-F883-E4FC-83A72CB141B4}"/>
          </ac:spMkLst>
        </pc:spChg>
        <pc:graphicFrameChg chg="del">
          <ac:chgData name="Jacob Wyngaard" userId="6181fcd471e98458" providerId="LiveId" clId="{788BA123-62C9-4DDC-86E5-A6BCA4600216}" dt="2026-02-10T01:53:51.847" v="3003" actId="478"/>
          <ac:graphicFrameMkLst>
            <pc:docMk/>
            <pc:sldMk cId="298294153" sldId="281"/>
            <ac:graphicFrameMk id="6" creationId="{1B6F8B74-B2DC-758B-F2CA-D595CB168EDF}"/>
          </ac:graphicFrameMkLst>
        </pc:graphicFrameChg>
        <pc:picChg chg="del">
          <ac:chgData name="Jacob Wyngaard" userId="6181fcd471e98458" providerId="LiveId" clId="{788BA123-62C9-4DDC-86E5-A6BCA4600216}" dt="2026-02-10T01:53:49.602" v="3002" actId="478"/>
          <ac:picMkLst>
            <pc:docMk/>
            <pc:sldMk cId="298294153" sldId="281"/>
            <ac:picMk id="15" creationId="{E179E681-2524-494B-1B59-093EB4DAAC75}"/>
          </ac:picMkLst>
        </pc:picChg>
        <pc:picChg chg="add mod">
          <ac:chgData name="Jacob Wyngaard" userId="6181fcd471e98458" providerId="LiveId" clId="{788BA123-62C9-4DDC-86E5-A6BCA4600216}" dt="2026-02-10T01:57:32.636" v="3299" actId="14100"/>
          <ac:picMkLst>
            <pc:docMk/>
            <pc:sldMk cId="298294153" sldId="281"/>
            <ac:picMk id="16" creationId="{4A67A1C6-BE44-E5F8-6419-C6B9857F4545}"/>
          </ac:picMkLst>
        </pc:picChg>
      </pc:sldChg>
      <pc:sldChg chg="delSp modSp add mod">
        <pc:chgData name="Jacob Wyngaard" userId="6181fcd471e98458" providerId="LiveId" clId="{788BA123-62C9-4DDC-86E5-A6BCA4600216}" dt="2026-02-10T02:30:27.736" v="3737" actId="113"/>
        <pc:sldMkLst>
          <pc:docMk/>
          <pc:sldMk cId="3636846638" sldId="282"/>
        </pc:sldMkLst>
        <pc:spChg chg="mod">
          <ac:chgData name="Jacob Wyngaard" userId="6181fcd471e98458" providerId="LiveId" clId="{788BA123-62C9-4DDC-86E5-A6BCA4600216}" dt="2026-02-10T01:58:06.769" v="3327" actId="1076"/>
          <ac:spMkLst>
            <pc:docMk/>
            <pc:sldMk cId="3636846638" sldId="282"/>
            <ac:spMk id="4" creationId="{C234EFB0-E6E0-7FFB-1AB5-C817439A3B93}"/>
          </ac:spMkLst>
        </pc:spChg>
        <pc:spChg chg="mod">
          <ac:chgData name="Jacob Wyngaard" userId="6181fcd471e98458" providerId="LiveId" clId="{788BA123-62C9-4DDC-86E5-A6BCA4600216}" dt="2026-02-10T02:30:27.736" v="3737" actId="113"/>
          <ac:spMkLst>
            <pc:docMk/>
            <pc:sldMk cId="3636846638" sldId="282"/>
            <ac:spMk id="5" creationId="{6D7CA6B7-542B-AC09-84DC-E1FE60E10818}"/>
          </ac:spMkLst>
        </pc:spChg>
        <pc:picChg chg="del">
          <ac:chgData name="Jacob Wyngaard" userId="6181fcd471e98458" providerId="LiveId" clId="{788BA123-62C9-4DDC-86E5-A6BCA4600216}" dt="2026-02-10T01:58:07.643" v="3328" actId="478"/>
          <ac:picMkLst>
            <pc:docMk/>
            <pc:sldMk cId="3636846638" sldId="282"/>
            <ac:picMk id="16" creationId="{51219BD3-2455-A7BD-CB05-905874321CA3}"/>
          </ac:picMkLst>
        </pc:picChg>
      </pc:sldChg>
      <pc:sldChg chg="modSp add mod">
        <pc:chgData name="Jacob Wyngaard" userId="6181fcd471e98458" providerId="LiveId" clId="{788BA123-62C9-4DDC-86E5-A6BCA4600216}" dt="2026-02-10T03:49:58.316" v="7224" actId="20577"/>
        <pc:sldMkLst>
          <pc:docMk/>
          <pc:sldMk cId="2340853221" sldId="283"/>
        </pc:sldMkLst>
        <pc:spChg chg="mod">
          <ac:chgData name="Jacob Wyngaard" userId="6181fcd471e98458" providerId="LiveId" clId="{788BA123-62C9-4DDC-86E5-A6BCA4600216}" dt="2026-02-10T02:30:52.331" v="3757" actId="1076"/>
          <ac:spMkLst>
            <pc:docMk/>
            <pc:sldMk cId="2340853221" sldId="283"/>
            <ac:spMk id="4" creationId="{0183BDE4-6C17-CE60-ABF6-3F2EFC4A4A44}"/>
          </ac:spMkLst>
        </pc:spChg>
        <pc:spChg chg="mod">
          <ac:chgData name="Jacob Wyngaard" userId="6181fcd471e98458" providerId="LiveId" clId="{788BA123-62C9-4DDC-86E5-A6BCA4600216}" dt="2026-02-10T03:49:58.316" v="7224" actId="20577"/>
          <ac:spMkLst>
            <pc:docMk/>
            <pc:sldMk cId="2340853221" sldId="283"/>
            <ac:spMk id="5" creationId="{605B629A-33C2-4872-99B8-889C7013557E}"/>
          </ac:spMkLst>
        </pc:spChg>
      </pc:sldChg>
      <pc:sldChg chg="addSp delSp modSp add mod">
        <pc:chgData name="Jacob Wyngaard" userId="6181fcd471e98458" providerId="LiveId" clId="{788BA123-62C9-4DDC-86E5-A6BCA4600216}" dt="2026-02-10T02:41:24.894" v="4660" actId="1076"/>
        <pc:sldMkLst>
          <pc:docMk/>
          <pc:sldMk cId="2322287913" sldId="284"/>
        </pc:sldMkLst>
        <pc:spChg chg="mod">
          <ac:chgData name="Jacob Wyngaard" userId="6181fcd471e98458" providerId="LiveId" clId="{788BA123-62C9-4DDC-86E5-A6BCA4600216}" dt="2026-02-10T02:37:30.411" v="4432"/>
          <ac:spMkLst>
            <pc:docMk/>
            <pc:sldMk cId="2322287913" sldId="284"/>
            <ac:spMk id="5" creationId="{B4A16A10-4AA1-841B-41C2-DEA167C9DE81}"/>
          </ac:spMkLst>
        </pc:spChg>
        <pc:picChg chg="add del mod">
          <ac:chgData name="Jacob Wyngaard" userId="6181fcd471e98458" providerId="LiveId" clId="{788BA123-62C9-4DDC-86E5-A6BCA4600216}" dt="2026-02-10T02:41:13.503" v="4655" actId="478"/>
          <ac:picMkLst>
            <pc:docMk/>
            <pc:sldMk cId="2322287913" sldId="284"/>
            <ac:picMk id="6" creationId="{F581D727-EE10-4727-7712-1ADEF344A4BC}"/>
          </ac:picMkLst>
        </pc:picChg>
        <pc:picChg chg="add mod">
          <ac:chgData name="Jacob Wyngaard" userId="6181fcd471e98458" providerId="LiveId" clId="{788BA123-62C9-4DDC-86E5-A6BCA4600216}" dt="2026-02-10T02:41:24.894" v="4660" actId="1076"/>
          <ac:picMkLst>
            <pc:docMk/>
            <pc:sldMk cId="2322287913" sldId="284"/>
            <ac:picMk id="7" creationId="{045B7870-1446-502C-5F88-B59DB61A4EBF}"/>
          </ac:picMkLst>
        </pc:picChg>
      </pc:sldChg>
      <pc:sldChg chg="addSp modSp add mod">
        <pc:chgData name="Jacob Wyngaard" userId="6181fcd471e98458" providerId="LiveId" clId="{788BA123-62C9-4DDC-86E5-A6BCA4600216}" dt="2026-02-10T02:46:03.362" v="5013" actId="20577"/>
        <pc:sldMkLst>
          <pc:docMk/>
          <pc:sldMk cId="285127923" sldId="285"/>
        </pc:sldMkLst>
        <pc:spChg chg="mod">
          <ac:chgData name="Jacob Wyngaard" userId="6181fcd471e98458" providerId="LiveId" clId="{788BA123-62C9-4DDC-86E5-A6BCA4600216}" dt="2026-02-10T02:45:27.254" v="4985" actId="1076"/>
          <ac:spMkLst>
            <pc:docMk/>
            <pc:sldMk cId="285127923" sldId="285"/>
            <ac:spMk id="4" creationId="{C099BAB8-EF2B-FACA-F7B2-DAA32B270CB7}"/>
          </ac:spMkLst>
        </pc:spChg>
        <pc:spChg chg="mod">
          <ac:chgData name="Jacob Wyngaard" userId="6181fcd471e98458" providerId="LiveId" clId="{788BA123-62C9-4DDC-86E5-A6BCA4600216}" dt="2026-02-10T02:41:31.598" v="4661" actId="20577"/>
          <ac:spMkLst>
            <pc:docMk/>
            <pc:sldMk cId="285127923" sldId="285"/>
            <ac:spMk id="5" creationId="{36C6877F-6D49-54B4-214A-08A9DB3A99DB}"/>
          </ac:spMkLst>
        </pc:spChg>
        <pc:spChg chg="add mod">
          <ac:chgData name="Jacob Wyngaard" userId="6181fcd471e98458" providerId="LiveId" clId="{788BA123-62C9-4DDC-86E5-A6BCA4600216}" dt="2026-02-10T02:46:03.362" v="5013" actId="20577"/>
          <ac:spMkLst>
            <pc:docMk/>
            <pc:sldMk cId="285127923" sldId="285"/>
            <ac:spMk id="6" creationId="{A384FA5A-7307-1855-21D3-AD0D79A01D7F}"/>
          </ac:spMkLst>
        </pc:spChg>
      </pc:sldChg>
      <pc:sldChg chg="delSp modSp add mod">
        <pc:chgData name="Jacob Wyngaard" userId="6181fcd471e98458" providerId="LiveId" clId="{788BA123-62C9-4DDC-86E5-A6BCA4600216}" dt="2026-02-10T03:51:34.534" v="7276" actId="313"/>
        <pc:sldMkLst>
          <pc:docMk/>
          <pc:sldMk cId="2262398433" sldId="286"/>
        </pc:sldMkLst>
        <pc:spChg chg="mod">
          <ac:chgData name="Jacob Wyngaard" userId="6181fcd471e98458" providerId="LiveId" clId="{788BA123-62C9-4DDC-86E5-A6BCA4600216}" dt="2026-02-10T02:46:43.212" v="5044" actId="1076"/>
          <ac:spMkLst>
            <pc:docMk/>
            <pc:sldMk cId="2262398433" sldId="286"/>
            <ac:spMk id="4" creationId="{F70625E9-7459-BBD1-42F8-1E979B69228D}"/>
          </ac:spMkLst>
        </pc:spChg>
        <pc:spChg chg="mod">
          <ac:chgData name="Jacob Wyngaard" userId="6181fcd471e98458" providerId="LiveId" clId="{788BA123-62C9-4DDC-86E5-A6BCA4600216}" dt="2026-02-10T03:51:34.534" v="7276" actId="313"/>
          <ac:spMkLst>
            <pc:docMk/>
            <pc:sldMk cId="2262398433" sldId="286"/>
            <ac:spMk id="5" creationId="{8663DBAD-1638-1EB8-6734-93B4491CD854}"/>
          </ac:spMkLst>
        </pc:spChg>
        <pc:spChg chg="del">
          <ac:chgData name="Jacob Wyngaard" userId="6181fcd471e98458" providerId="LiveId" clId="{788BA123-62C9-4DDC-86E5-A6BCA4600216}" dt="2026-02-10T02:46:35.972" v="5042" actId="478"/>
          <ac:spMkLst>
            <pc:docMk/>
            <pc:sldMk cId="2262398433" sldId="286"/>
            <ac:spMk id="6" creationId="{B1398CB1-E2DE-14DD-F900-15E6A3E45359}"/>
          </ac:spMkLst>
        </pc:spChg>
      </pc:sldChg>
      <pc:sldChg chg="modSp add mod">
        <pc:chgData name="Jacob Wyngaard" userId="6181fcd471e98458" providerId="LiveId" clId="{788BA123-62C9-4DDC-86E5-A6BCA4600216}" dt="2026-02-10T02:59:32.737" v="5767" actId="1076"/>
        <pc:sldMkLst>
          <pc:docMk/>
          <pc:sldMk cId="672059297" sldId="287"/>
        </pc:sldMkLst>
        <pc:spChg chg="mod">
          <ac:chgData name="Jacob Wyngaard" userId="6181fcd471e98458" providerId="LiveId" clId="{788BA123-62C9-4DDC-86E5-A6BCA4600216}" dt="2026-02-10T02:59:32.737" v="5767" actId="1076"/>
          <ac:spMkLst>
            <pc:docMk/>
            <pc:sldMk cId="672059297" sldId="287"/>
            <ac:spMk id="4" creationId="{D60F9BD9-A3AC-5C49-9A61-5723DBB8D5CD}"/>
          </ac:spMkLst>
        </pc:spChg>
        <pc:spChg chg="mod">
          <ac:chgData name="Jacob Wyngaard" userId="6181fcd471e98458" providerId="LiveId" clId="{788BA123-62C9-4DDC-86E5-A6BCA4600216}" dt="2026-02-10T02:58:44.583" v="5766" actId="113"/>
          <ac:spMkLst>
            <pc:docMk/>
            <pc:sldMk cId="672059297" sldId="287"/>
            <ac:spMk id="5" creationId="{1DF2383B-BF7C-E9D9-9D39-F767B791F919}"/>
          </ac:spMkLst>
        </pc:spChg>
      </pc:sldChg>
      <pc:sldChg chg="modSp add mod">
        <pc:chgData name="Jacob Wyngaard" userId="6181fcd471e98458" providerId="LiveId" clId="{788BA123-62C9-4DDC-86E5-A6BCA4600216}" dt="2026-02-10T03:57:35.175" v="7277" actId="113"/>
        <pc:sldMkLst>
          <pc:docMk/>
          <pc:sldMk cId="3751011158" sldId="288"/>
        </pc:sldMkLst>
        <pc:spChg chg="mod">
          <ac:chgData name="Jacob Wyngaard" userId="6181fcd471e98458" providerId="LiveId" clId="{788BA123-62C9-4DDC-86E5-A6BCA4600216}" dt="2026-02-10T03:00:36.211" v="5777" actId="14100"/>
          <ac:spMkLst>
            <pc:docMk/>
            <pc:sldMk cId="3751011158" sldId="288"/>
            <ac:spMk id="4" creationId="{E78485D2-D86A-8D6B-66D2-E4F3620C26FD}"/>
          </ac:spMkLst>
        </pc:spChg>
        <pc:spChg chg="mod">
          <ac:chgData name="Jacob Wyngaard" userId="6181fcd471e98458" providerId="LiveId" clId="{788BA123-62C9-4DDC-86E5-A6BCA4600216}" dt="2026-02-10T03:57:35.175" v="7277" actId="113"/>
          <ac:spMkLst>
            <pc:docMk/>
            <pc:sldMk cId="3751011158" sldId="288"/>
            <ac:spMk id="5" creationId="{4A9EEE71-603B-30BC-067B-7167D377B44F}"/>
          </ac:spMkLst>
        </pc:spChg>
      </pc:sldChg>
      <pc:sldChg chg="modSp add mod">
        <pc:chgData name="Jacob Wyngaard" userId="6181fcd471e98458" providerId="LiveId" clId="{788BA123-62C9-4DDC-86E5-A6BCA4600216}" dt="2026-02-10T03:09:28.696" v="6818" actId="20577"/>
        <pc:sldMkLst>
          <pc:docMk/>
          <pc:sldMk cId="2516232367" sldId="289"/>
        </pc:sldMkLst>
        <pc:spChg chg="mod">
          <ac:chgData name="Jacob Wyngaard" userId="6181fcd471e98458" providerId="LiveId" clId="{788BA123-62C9-4DDC-86E5-A6BCA4600216}" dt="2026-02-10T03:05:40.781" v="6279" actId="1076"/>
          <ac:spMkLst>
            <pc:docMk/>
            <pc:sldMk cId="2516232367" sldId="289"/>
            <ac:spMk id="4" creationId="{E9374DE9-E618-273C-7E6A-06A30EE2C952}"/>
          </ac:spMkLst>
        </pc:spChg>
        <pc:spChg chg="mod">
          <ac:chgData name="Jacob Wyngaard" userId="6181fcd471e98458" providerId="LiveId" clId="{788BA123-62C9-4DDC-86E5-A6BCA4600216}" dt="2026-02-10T03:09:28.696" v="6818" actId="20577"/>
          <ac:spMkLst>
            <pc:docMk/>
            <pc:sldMk cId="2516232367" sldId="289"/>
            <ac:spMk id="5" creationId="{E8522E7F-29C2-5F1A-43DD-14EF770D38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B116-73EE-4936-876D-CA6054346043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1111250"/>
            <a:ext cx="5334000" cy="3000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278313"/>
            <a:ext cx="5486400" cy="3502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C46F5-682E-4C43-810E-48CF7D15B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2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9B94-BD7C-A658-5A69-D00FB7F7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86EEA-99C7-2525-9FEC-191D795D0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FBD0D-9C87-4E98-A5C9-47263A3E9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C219-6404-5590-36FF-FC44356FC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8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724D-7445-60C5-79CF-83BAF09F1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1F0A7-9894-DD00-FB8E-FE2D2BA8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17B1A-A949-D130-539D-338089E12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BEE0-726B-3CB9-555A-62C8D5709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1C59-D5E6-1AFD-0F9D-E599BD8C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0C7BE-4146-B9EE-2BF8-F20ABBC18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6698F-5F83-8E9C-E117-5ADBC561A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CCD7F-8B2B-8412-09AF-B11A3746F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5CFB-3C18-C732-D515-CD90C6B1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31939-4369-125C-AA2F-AF5F87BD0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32190-53AF-6192-D7BD-2622E9590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0042-532D-8C34-8B67-AA14C3111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7AA3-B40C-F7A4-78A0-B477B606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274B0-70D7-1FB2-9BE6-46B11CEB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5CE1D-B607-967E-6369-53E8667D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E66CF-9AD3-D61B-3F42-42916641B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1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3909-B628-D69C-DEFD-B2C15A50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2DE80-CCE3-AEE3-C069-5823E8F9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D614C-2210-F897-EF39-D7D9BBE2E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D59A-18BD-405E-DBF3-C7E126A1E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B4FD9-D456-66AD-F24C-F94C63D4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35F58-6F2A-FA10-D7D3-DB655C061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1503E-E4E7-3D28-FE1E-21073219C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307F-1473-067F-1DE4-F32C390C1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2D16-087E-748D-EDE0-6DE1AA27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92CD-545E-26BD-E24A-E489D4FE7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66A6A-50D0-CB3E-87D5-262579C2C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E872-DCA7-126C-0A9E-0F6C0D4D7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7E91-9664-BDA5-AE6A-7E9F1545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CFE4F-2CAC-BD89-E921-D73551D47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5D460-C988-88CF-2071-95F254F22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CDBAC-336F-85E1-422A-689018CA9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FF55-10FF-E029-E4F5-115460B0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DEA7C-0BD2-D5A2-B0F5-46C1584C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C96F6-81F3-0239-5952-218B21E5B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8DF0-1FD7-F5A7-35B1-65B7796F1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D20-5480-79B8-FDAD-05833105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6B1AE-3177-D7F3-3661-59112C3BC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8A2D4-CE14-C561-B105-2575D789E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9577F-179C-746F-1FB7-0DDC097CD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3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9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236-CE64-EC3B-9A09-E953063F6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BBE80-011C-335B-C379-67BBE819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2D8DC-D499-6663-B2C0-DB43BEADD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CB28-BC74-AF7A-A87E-FE28CB29B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6FC4-B19F-D175-C3C2-04E014AE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F510-F2B4-BD5B-2CB7-27FDA915A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035F3-44BE-8B1F-09F9-668046EC6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3850-66BD-2637-1C77-13D3EE62A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6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FAC8-F171-E0F3-D382-EE022624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CA3F-2E2A-474F-28E2-D25DA7D80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1B3B9-4ED7-9BD0-E933-6BA8AAD6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AD34-38BA-78E3-07D5-A8C53CCD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62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BD7B1-75DE-C832-1B6B-225C3188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FFF31-CC62-F430-CECD-D25DD926A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C5758-277E-B97A-1CFE-B906C2A25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F91D-6727-E878-7270-82FDEDC8D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7B146-31DE-CA22-D26E-FEBC7A5D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AA43B-74A7-4B72-D749-291191460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936E1-34DC-9112-FB85-10B893AED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55C86-1C57-9491-EA67-8CA060BF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C038-D651-8B85-8260-C26D5EAA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9B73A-403E-6BBC-A9D7-B1EA7FEEE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1AE01-8BC7-8564-3618-55DD1F98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4232-47E6-3A8A-9504-C16A1604A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5AEB-03AD-89E8-4951-30D62077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9DFC0-619C-A8A4-AAD3-A139ED139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6487-6696-1D91-D5FD-02C9FBA65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BE72B-A24B-9301-0FF6-B14C99050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7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9EA2-D033-3BB0-CDAD-8B826670C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3B56-E1D2-2947-1D21-A57583598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30C6C-D3DD-5174-BDCC-C3B2790E4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63EB8-B470-ABAE-EE08-DDBC6ACBB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7ADD-6E15-7E63-6352-0F635CD6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B01FA-5512-EDC7-64F7-BF5156F9C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0A2E9-3FB3-5228-76DB-F4A227BF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B53B1-170F-2A26-CE7E-4CE5A97E2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96FF-2732-A21F-3B51-CBB031A6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5F6F7-D2AA-2B18-1A5A-819A271F8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39B86-221C-DBA0-136E-5C737971F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24AFD-78AF-10F1-1F51-12DD6123C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79FD-A642-E42F-E595-E42D6051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15C2A-AE54-FCB5-8D30-B12648DB7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D8D85-F0F4-CDD9-DA67-A26368291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53A4-C5A8-69F0-9B1B-AAA655461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DC89-E532-87B6-9D12-1B835BED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ECB09-FB31-C481-C69E-48EBC12F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15F8-9BF7-C55E-A0A1-8325AF930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E106-14F3-BFD4-BF11-B0DA66932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5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2ECA-3BAD-FC04-F016-4188F2EE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D8B31-C44B-BC57-3F33-DA46A4596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9CE30-4DDE-91CF-03D7-330943241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C9CD-F37C-7DAA-47EB-5F753844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284C-5AC6-6C86-6076-BF3AFB1B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EF70B-18D6-00CE-5B45-D923ED245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908BB-2AA8-A011-F2BD-D9AFEFDB8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4237C-9E9C-DC84-4E96-8F7280DDD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47169-A87A-2407-4A61-14AD1089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26C2A-9B5D-4E93-F932-4C17A038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F1935-1330-395D-6FC3-D4886A736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8787-1851-57AE-B96C-A5441A6E8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5B86-E2BF-6F76-0400-04CDF454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44B0C-8495-F81A-12D0-26F8D214E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F6A1B-E39E-D93F-CFE6-075FD402F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7FC3-3B68-0AF8-BD11-9F432BBD7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7DA-EF88-764F-4BB2-90DD369EC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1CB49-A6FF-5490-06FF-C691E6E1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D7E6-71BD-58F2-CBF4-E78503AE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95E3-7A82-5D3E-BFDC-1AE7B47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9A11E-99A9-F23F-4238-A31D781D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68E4-12C6-EA01-70EB-D1FAC1AF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CB90F-6B0E-ACFF-CC12-B1507D46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B0E2F-8C14-7F4B-68F3-EE72E41F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71C8-4AEB-0EA1-C952-CDA04AAD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EBF8-7B84-5F80-4F7D-AF4F5DB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31484-78AC-FB0F-7630-C4370575F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053D0-EB63-CDF3-BF9D-35E71B339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4B92-42E9-67BF-9B36-EA7CF567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637F-4C75-7B24-2A1D-152979DF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F603-77C0-B9F2-A64B-E73520B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64B2-129B-23A1-2674-8563348A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D9C-0A2E-B601-59FC-3A526EB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DEFB-358E-B6E9-602E-E50D1A5B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37DC-70E9-4BCE-762A-A301652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871CA-989F-854F-0506-DBC06C39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4B9F-5339-2DC7-EF1C-7ADE66A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5A0D-A60D-B108-1000-8AB1BEDD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A79-101A-F9D5-2D58-008D9394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6FEA-451C-9BD7-FE85-ABE7721E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8E22-35AC-C4A7-7DF0-25148A4F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8D99-A43C-243B-C4C8-DD6A377E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F5C7-3E98-385C-D4CC-79AA9A576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97EA5-02FD-3408-9C44-22CA696B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5EB16-71B7-FEF2-D131-1DC6215A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5499-CE45-E51E-C9F3-B31DCD7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EEEB8-6109-294D-EB1A-32BC9A6C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6EFE-93E5-8BCF-08CB-2CFD4540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D2989-0587-FFA8-CA9B-6B1FC280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DFDD-D356-34C7-ABB2-12E204D7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5A8C9-58F4-D8A2-E078-6C86700EB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961E0-F79F-DC8A-8942-3409FF4AC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262B5-71DA-9BC0-4EA2-2B7D366C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D025E-4D61-3485-686F-F7FDC83B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1E9E3-1C2A-3967-AB7D-37A593FD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7C0D-B790-78A5-844C-07DA00A7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3C7A-A272-8A74-FDB0-FF10B7AF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E517F-231E-473E-2A52-0DBD042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E8D7-AEF1-33EF-5C16-F459BB1F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CB47C-D1EE-D077-3BEF-928DF2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51ED4-DC95-A9E0-24B4-C2DCA6CB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0BDA7-CF32-77AD-D5CE-23B56BC2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2E5-59E4-6D3E-78BE-A1E0FD1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E5C4-4836-AEE1-B05E-74FDAD2EF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F0D4-A283-375A-35D9-26B05BFBD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B98DC-0C98-0E90-27A7-75B4CAFE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0928-22DB-5761-6D60-267606D0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FF7E1-E86C-19C0-0A2C-5A4E7FB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0DA3-7875-1508-B11E-26D67ED2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211B7-5EEF-8BCE-B12B-6DEA70B8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C012-F909-E4E6-108A-9A27D6B2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0A5A7-09B3-7AD1-786E-53E84044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A55B-44A9-BB54-0C67-0AFC84A3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7F222-9F9A-9E7F-90EE-737ADC3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D885-ED30-8EA9-7F49-AFA92BBC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0D96-F750-2F67-FAFA-EA3A4780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DF68-C2D2-7D96-F604-E6D594860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578D3-0307-EBF0-53AA-0815083E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9A0A-1B61-6FF9-649F-8F931193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1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1F8D5-4AD3-CA6D-CA09-1F939BFFC77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DB15C-53EA-0ED4-E0E9-C6A73C390DD1}"/>
              </a:ext>
            </a:extLst>
          </p:cNvPr>
          <p:cNvSpPr/>
          <p:nvPr/>
        </p:nvSpPr>
        <p:spPr>
          <a:xfrm>
            <a:off x="6095999" y="0"/>
            <a:ext cx="383459" cy="6858000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FF28-576E-AE9D-45ED-6C6260407807}"/>
              </a:ext>
            </a:extLst>
          </p:cNvPr>
          <p:cNvSpPr txBox="1"/>
          <p:nvPr/>
        </p:nvSpPr>
        <p:spPr>
          <a:xfrm>
            <a:off x="206478" y="2301107"/>
            <a:ext cx="5506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Game Theory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Mathematical Optimization and Economic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CE436-4D95-16F3-641B-9EF9E76C0804}"/>
              </a:ext>
            </a:extLst>
          </p:cNvPr>
          <p:cNvSpPr txBox="1"/>
          <p:nvPr/>
        </p:nvSpPr>
        <p:spPr>
          <a:xfrm>
            <a:off x="294968" y="5998682"/>
            <a:ext cx="550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Jacob Wyngaard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CB8C4-F67E-E067-FDBF-CEA87028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03" y="1004010"/>
            <a:ext cx="5417574" cy="54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CBB7-6B9C-965B-E9D3-AFB770444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05548-CB17-F444-740B-A2D5B55AAFE1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BC33-7F71-333D-34A7-AAB42B5BF88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5AF3E-DFC4-B6AE-05AF-978F878A4403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99DA9-0592-1F38-C25B-CF540E45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62941-5640-227F-62F3-838A62B24A45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DB63F-4758-2B24-5324-A0C50F83BB43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9F51C-3019-CB7A-E3FC-71E2238C4DEC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3EE2-5DD4-85B0-369E-6F65A77ADC2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43871-E7C2-558B-8219-2EF12B337158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C4B8B-0CD6-AC98-74E6-EB27BA9A9CED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0FA5C-5335-465B-A34A-D3C0A36EBAFA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2F4ED-92E7-7551-8DC7-22C7A648084F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A83ED-5960-7E65-8B46-C85816933870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CAF1C-89F7-7A4A-8C61-5A8B777A537E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6AEF069-65E9-5A56-CBE2-5EE6F07EF889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/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serves as a lower bound of the payoff from Player 1’s optimal strategy</a:t>
                </a:r>
              </a:p>
              <a:p>
                <a:pPr lvl="1"/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blipFill>
                <a:blip r:embed="rId4"/>
                <a:stretch>
                  <a:fillRect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E94F15-0305-17DB-D778-91B954192AC2}"/>
              </a:ext>
            </a:extLst>
          </p:cNvPr>
          <p:cNvSpPr txBox="1"/>
          <p:nvPr/>
        </p:nvSpPr>
        <p:spPr>
          <a:xfrm>
            <a:off x="19323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6D9B9-1442-689E-7AEE-65E326C92B00}"/>
              </a:ext>
            </a:extLst>
          </p:cNvPr>
          <p:cNvSpPr txBox="1"/>
          <p:nvPr/>
        </p:nvSpPr>
        <p:spPr>
          <a:xfrm>
            <a:off x="32277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CB2E-D77B-058B-F74B-A7F383B0F61C}"/>
              </a:ext>
            </a:extLst>
          </p:cNvPr>
          <p:cNvSpPr txBox="1"/>
          <p:nvPr/>
        </p:nvSpPr>
        <p:spPr>
          <a:xfrm>
            <a:off x="4523114" y="311941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5AA15-5AB2-6220-FB22-9A5A3AC9829F}"/>
              </a:ext>
            </a:extLst>
          </p:cNvPr>
          <p:cNvSpPr txBox="1"/>
          <p:nvPr/>
        </p:nvSpPr>
        <p:spPr>
          <a:xfrm>
            <a:off x="19323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6F857-AA5B-9664-0EDA-52193F8F19EA}"/>
              </a:ext>
            </a:extLst>
          </p:cNvPr>
          <p:cNvSpPr txBox="1"/>
          <p:nvPr/>
        </p:nvSpPr>
        <p:spPr>
          <a:xfrm>
            <a:off x="32277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317D6-DD40-A1A2-347E-722730D7DD7D}"/>
              </a:ext>
            </a:extLst>
          </p:cNvPr>
          <p:cNvSpPr txBox="1"/>
          <p:nvPr/>
        </p:nvSpPr>
        <p:spPr>
          <a:xfrm>
            <a:off x="4523114" y="376202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763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490A-6E93-C518-258B-77CA2115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20D277-05E6-3F77-DD64-0F1868B7E3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462F-9C3E-E99B-9F12-1D41DCC0B79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E44B1-FF3D-5B84-214F-FF4D20CC3B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68F8C-4747-F4CE-B31D-F3780E3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258F02-1811-94BE-660D-DDF5169DA42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CF85E-CDFE-2E17-7AFE-CF4424B50A7C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510A7-60CA-AFEE-7BDB-BA012401A6B0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648DB-A1A9-444A-F8C1-30D24EBEBA4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DBCF7-9193-2675-E8A7-39E5240D7FE3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76F9E-35AC-C83D-F0CB-BC41A111B904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2E887-BCF7-7738-AA55-CAE5395F75CB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7CD53-92B7-6567-4735-19755587703C}"/>
              </a:ext>
            </a:extLst>
          </p:cNvPr>
          <p:cNvSpPr txBox="1"/>
          <p:nvPr/>
        </p:nvSpPr>
        <p:spPr>
          <a:xfrm>
            <a:off x="6462655" y="4560994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1EC8C7E-341A-4522-2DA4-27E7E56DFC31}"/>
              </a:ext>
            </a:extLst>
          </p:cNvPr>
          <p:cNvSpPr/>
          <p:nvPr/>
        </p:nvSpPr>
        <p:spPr>
          <a:xfrm>
            <a:off x="6037459" y="4510447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/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2 chooses the </a:t>
                </a:r>
                <a:r>
                  <a:rPr lang="en-US" sz="2400" b="1" dirty="0"/>
                  <a:t>minimax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2’s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blipFill>
                <a:blip r:embed="rId4"/>
                <a:stretch>
                  <a:fillRect t="-3604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06A36-BA72-0928-B389-5E8022059CB8}"/>
              </a:ext>
            </a:extLst>
          </p:cNvPr>
          <p:cNvCxnSpPr/>
          <p:nvPr/>
        </p:nvCxnSpPr>
        <p:spPr>
          <a:xfrm>
            <a:off x="6537960" y="6609433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44D86E-D82E-61BC-8D07-EF66510E0C4C}"/>
              </a:ext>
            </a:extLst>
          </p:cNvPr>
          <p:cNvSpPr txBox="1"/>
          <p:nvPr/>
        </p:nvSpPr>
        <p:spPr>
          <a:xfrm>
            <a:off x="7165849" y="6428232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8C656-4F9E-D89E-F53B-04A6B4BB5D21}"/>
              </a:ext>
            </a:extLst>
          </p:cNvPr>
          <p:cNvSpPr txBox="1"/>
          <p:nvPr/>
        </p:nvSpPr>
        <p:spPr>
          <a:xfrm>
            <a:off x="4837242" y="654438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D1BF6F-EF84-51F6-906F-CD10058CD297}"/>
              </a:ext>
            </a:extLst>
          </p:cNvPr>
          <p:cNvCxnSpPr>
            <a:cxnSpLocks/>
          </p:cNvCxnSpPr>
          <p:nvPr/>
        </p:nvCxnSpPr>
        <p:spPr>
          <a:xfrm flipV="1">
            <a:off x="5888809" y="6428232"/>
            <a:ext cx="164578" cy="31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A49D009-6F14-065E-2CB4-CC6D2D7E87B7}"/>
              </a:ext>
            </a:extLst>
          </p:cNvPr>
          <p:cNvSpPr/>
          <p:nvPr/>
        </p:nvSpPr>
        <p:spPr>
          <a:xfrm>
            <a:off x="1965975" y="4465350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47A2C-6106-98D2-E576-F96189DB6B1F}"/>
              </a:ext>
            </a:extLst>
          </p:cNvPr>
          <p:cNvSpPr txBox="1"/>
          <p:nvPr/>
        </p:nvSpPr>
        <p:spPr>
          <a:xfrm>
            <a:off x="1266295" y="4387337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6D783-C841-B048-E287-708A956210F2}"/>
              </a:ext>
            </a:extLst>
          </p:cNvPr>
          <p:cNvSpPr txBox="1"/>
          <p:nvPr/>
        </p:nvSpPr>
        <p:spPr>
          <a:xfrm>
            <a:off x="2612919" y="4398929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99053-275B-2C81-F136-257F83D87629}"/>
              </a:ext>
            </a:extLst>
          </p:cNvPr>
          <p:cNvSpPr txBox="1"/>
          <p:nvPr/>
        </p:nvSpPr>
        <p:spPr>
          <a:xfrm>
            <a:off x="3959543" y="4388862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60B9-0004-062C-75BC-5B792484976C}"/>
              </a:ext>
            </a:extLst>
          </p:cNvPr>
          <p:cNvSpPr txBox="1"/>
          <p:nvPr/>
        </p:nvSpPr>
        <p:spPr>
          <a:xfrm>
            <a:off x="19323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978BE-0F52-F151-7D9E-5124EC7BF2D7}"/>
              </a:ext>
            </a:extLst>
          </p:cNvPr>
          <p:cNvSpPr txBox="1"/>
          <p:nvPr/>
        </p:nvSpPr>
        <p:spPr>
          <a:xfrm>
            <a:off x="32277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45775-95D8-5208-1D7C-61EE56471FEF}"/>
              </a:ext>
            </a:extLst>
          </p:cNvPr>
          <p:cNvSpPr txBox="1"/>
          <p:nvPr/>
        </p:nvSpPr>
        <p:spPr>
          <a:xfrm>
            <a:off x="4523114" y="311962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FF4C8B-2F1A-AB15-099A-F104BCD83D01}"/>
              </a:ext>
            </a:extLst>
          </p:cNvPr>
          <p:cNvSpPr txBox="1"/>
          <p:nvPr/>
        </p:nvSpPr>
        <p:spPr>
          <a:xfrm>
            <a:off x="19323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F631BE-DF6F-9B1B-FD69-2127E00149C6}"/>
              </a:ext>
            </a:extLst>
          </p:cNvPr>
          <p:cNvSpPr txBox="1"/>
          <p:nvPr/>
        </p:nvSpPr>
        <p:spPr>
          <a:xfrm>
            <a:off x="32277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23CE1C-E8AA-82F3-A5CD-893D213E75AF}"/>
              </a:ext>
            </a:extLst>
          </p:cNvPr>
          <p:cNvSpPr txBox="1"/>
          <p:nvPr/>
        </p:nvSpPr>
        <p:spPr>
          <a:xfrm>
            <a:off x="4523114" y="376223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3436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7F21-4643-7C02-FF74-5EDA748B9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1BDF86-E248-9DB8-7C5E-54720AC3943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EBA5E-9244-104D-D480-B8F12580F2F5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6DBF4-F856-69B9-3F7A-29094A77E22A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34778-483F-30F3-6F21-D5C9FB81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013394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85D20-1248-0206-E2FD-7EFD1E1891D7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79FCE-D666-A353-F3D0-FE39C46D663B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BB065-DA8E-6523-94EE-801BCD072E35}"/>
              </a:ext>
            </a:extLst>
          </p:cNvPr>
          <p:cNvSpPr txBox="1"/>
          <p:nvPr/>
        </p:nvSpPr>
        <p:spPr>
          <a:xfrm>
            <a:off x="4523114" y="295167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6CE0D-2CFE-0275-276B-138AAA3819FD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7582-5AE4-448E-143D-82F6489E279E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4A4C-B5D2-2D8D-2997-2635B3431FC0}"/>
              </a:ext>
            </a:extLst>
          </p:cNvPr>
          <p:cNvSpPr txBox="1"/>
          <p:nvPr/>
        </p:nvSpPr>
        <p:spPr>
          <a:xfrm>
            <a:off x="4523114" y="358414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83E3C-6AED-B22F-7635-5DD5B9290B64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430DB5-49E9-8CC5-A218-DFB5770F5AB5}"/>
              </a:ext>
            </a:extLst>
          </p:cNvPr>
          <p:cNvSpPr txBox="1"/>
          <p:nvPr/>
        </p:nvSpPr>
        <p:spPr>
          <a:xfrm>
            <a:off x="6462655" y="4396402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288FB00-2C8F-112A-D623-2D948B5DB674}"/>
              </a:ext>
            </a:extLst>
          </p:cNvPr>
          <p:cNvSpPr/>
          <p:nvPr/>
        </p:nvSpPr>
        <p:spPr>
          <a:xfrm>
            <a:off x="6037459" y="4345855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5A44B-F42A-CB68-2CE2-16BB564B0B76}"/>
              </a:ext>
            </a:extLst>
          </p:cNvPr>
          <p:cNvSpPr/>
          <p:nvPr/>
        </p:nvSpPr>
        <p:spPr>
          <a:xfrm>
            <a:off x="1965975" y="4300758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/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serves as an upper bound of the payoff from the Player 2’s optimal strategy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blipFill>
                <a:blip r:embed="rId4"/>
                <a:stretch>
                  <a:fillRect t="-2429" b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732366-797B-4814-13FB-15D9B0F3407D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37AE6-4BB0-F2DC-D202-4A65B50BFBF8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32BA3-5EC7-0C65-E42B-7535A90C85BF}"/>
              </a:ext>
            </a:extLst>
          </p:cNvPr>
          <p:cNvSpPr txBox="1"/>
          <p:nvPr/>
        </p:nvSpPr>
        <p:spPr>
          <a:xfrm>
            <a:off x="4523114" y="29665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58DDD2-1F1D-CB24-CF91-39536ADD9939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2255B5-B991-F7C5-87ED-9B34D71EA95D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C89E2-6659-2A16-9AAE-BC0116968F29}"/>
              </a:ext>
            </a:extLst>
          </p:cNvPr>
          <p:cNvSpPr txBox="1"/>
          <p:nvPr/>
        </p:nvSpPr>
        <p:spPr>
          <a:xfrm>
            <a:off x="4523114" y="360916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2FB8A6-EF5E-D12A-D7CD-C550FF3CE8F4}"/>
              </a:ext>
            </a:extLst>
          </p:cNvPr>
          <p:cNvSpPr txBox="1"/>
          <p:nvPr/>
        </p:nvSpPr>
        <p:spPr>
          <a:xfrm>
            <a:off x="1266295" y="4259321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029CB-C164-9487-59BC-A029D9A6B9BB}"/>
              </a:ext>
            </a:extLst>
          </p:cNvPr>
          <p:cNvSpPr txBox="1"/>
          <p:nvPr/>
        </p:nvSpPr>
        <p:spPr>
          <a:xfrm>
            <a:off x="2612919" y="4270913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1867C-92F1-9E85-3457-7D5C264D987F}"/>
              </a:ext>
            </a:extLst>
          </p:cNvPr>
          <p:cNvSpPr txBox="1"/>
          <p:nvPr/>
        </p:nvSpPr>
        <p:spPr>
          <a:xfrm>
            <a:off x="3959543" y="4260846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03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57CA-B1B6-D12E-4008-9959E6523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97AAD8-F34B-1105-008C-C80A00AF9318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1064E-9FDE-7F12-1813-DA2EF24519D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84C8F-3E33-0C4D-5217-D28CA93A851C}"/>
              </a:ext>
            </a:extLst>
          </p:cNvPr>
          <p:cNvSpPr txBox="1"/>
          <p:nvPr/>
        </p:nvSpPr>
        <p:spPr>
          <a:xfrm>
            <a:off x="4251960" y="378561"/>
            <a:ext cx="5074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saddle point </a:t>
                </a:r>
                <a:r>
                  <a:rPr lang="en-US" sz="2400" dirty="0"/>
                  <a:t>occurs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In this case, we denote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and call the saddle point entry the </a:t>
                </a:r>
                <a:r>
                  <a:rPr lang="en-US" sz="2400" b="1" dirty="0"/>
                  <a:t>value of the game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Saddle points correspond to </a:t>
                </a:r>
                <a:r>
                  <a:rPr lang="en-US" sz="2400" b="1" dirty="0"/>
                  <a:t>Nash equilibrium</a:t>
                </a:r>
                <a:r>
                  <a:rPr lang="en-US" sz="2400" dirty="0"/>
                  <a:t>. If both players choose their Nash equilibrium strategy, their either player loses utility if only they change their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Two player zero-sum games with saddle points are call </a:t>
                </a:r>
                <a:r>
                  <a:rPr lang="en-US" sz="2400" b="1" dirty="0"/>
                  <a:t>strictly determined games </a:t>
                </a:r>
              </a:p>
              <a:p>
                <a:pPr lvl="1"/>
                <a:endParaRPr lang="en-US" sz="2400" b="1" dirty="0"/>
              </a:p>
              <a:p>
                <a:pPr lvl="1"/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blipFill>
                <a:blip r:embed="rId3"/>
                <a:stretch>
                  <a:fillRect t="-756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08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B258F-C064-D6D1-F6AD-4DE1B84D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68BE4-D410-BFD7-8F1C-4E094F4185C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B3AD3-9DF6-3137-7DD6-A1D76EC1323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CABBA-45B4-9025-3629-245B5561E2E5}"/>
              </a:ext>
            </a:extLst>
          </p:cNvPr>
          <p:cNvSpPr txBox="1"/>
          <p:nvPr/>
        </p:nvSpPr>
        <p:spPr>
          <a:xfrm>
            <a:off x="2692072" y="12084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85C6D-C0EB-366E-C7D2-A2181959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324122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F2C14-B3B0-F9FD-21EC-CA4FA1A37B22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5B45E-DF06-C659-E573-F3FAE5DD74B6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2AE1E-9FC1-E2FA-0794-3B327E10EC44}"/>
              </a:ext>
            </a:extLst>
          </p:cNvPr>
          <p:cNvSpPr txBox="1"/>
          <p:nvPr/>
        </p:nvSpPr>
        <p:spPr>
          <a:xfrm>
            <a:off x="4523114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46CC6-0AD8-FA32-4F15-ED6136941CDE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181BC-7A53-DBA9-96D9-60229C91C554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3B28B-EBCA-AE9F-A746-7518BA80D215}"/>
              </a:ext>
            </a:extLst>
          </p:cNvPr>
          <p:cNvSpPr txBox="1"/>
          <p:nvPr/>
        </p:nvSpPr>
        <p:spPr>
          <a:xfrm>
            <a:off x="4523114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467793-084B-792E-ACD6-6D38100B8319}"/>
              </a:ext>
            </a:extLst>
          </p:cNvPr>
          <p:cNvSpPr/>
          <p:nvPr/>
        </p:nvSpPr>
        <p:spPr>
          <a:xfrm>
            <a:off x="1965975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4ADD-9898-9FBE-C6CF-B6663797F1BA}"/>
              </a:ext>
            </a:extLst>
          </p:cNvPr>
          <p:cNvSpPr txBox="1"/>
          <p:nvPr/>
        </p:nvSpPr>
        <p:spPr>
          <a:xfrm>
            <a:off x="-344809" y="18168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We can also solve for the Saddle Point by eliminating strictly dominated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5CCB4-61F3-DFBA-699F-8AE228B62820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AE910-B55E-1B8E-9BB4-0DAA11EE921E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48724-6FDF-0D92-8134-D58976FD2124}"/>
              </a:ext>
            </a:extLst>
          </p:cNvPr>
          <p:cNvSpPr txBox="1"/>
          <p:nvPr/>
        </p:nvSpPr>
        <p:spPr>
          <a:xfrm>
            <a:off x="4523114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6C6C8-2DAE-76CE-581C-8254C4E7DE1D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81EEC-1720-3DB5-6FA5-2C1999CC496B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85F5-DBDE-67FC-7C24-1BE96E95DD9F}"/>
              </a:ext>
            </a:extLst>
          </p:cNvPr>
          <p:cNvSpPr txBox="1"/>
          <p:nvPr/>
        </p:nvSpPr>
        <p:spPr>
          <a:xfrm>
            <a:off x="4523114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719FD-B2D7-D3D1-C2CF-991B2310BF58}"/>
              </a:ext>
            </a:extLst>
          </p:cNvPr>
          <p:cNvSpPr txBox="1"/>
          <p:nvPr/>
        </p:nvSpPr>
        <p:spPr>
          <a:xfrm>
            <a:off x="4142232" y="718838"/>
            <a:ext cx="352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Strict Dominance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7F5D1E-23BF-0167-7CB0-023BBF7E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2324122"/>
            <a:ext cx="5675609" cy="2677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0399D-1E94-205C-9E07-69556B47BDA9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CEEBD-2FCD-E6E5-187F-69FCB58A7232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0CC1E-39F0-BE90-C9C9-EA8F53F39181}"/>
              </a:ext>
            </a:extLst>
          </p:cNvPr>
          <p:cNvSpPr txBox="1"/>
          <p:nvPr/>
        </p:nvSpPr>
        <p:spPr>
          <a:xfrm>
            <a:off x="10266046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36413-89E9-C48D-94E9-16F83CBF9550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FFA6AF-F981-1A7E-3127-EF33AF7287CA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AE3F6-ECFC-6BD9-3B01-40E7E661E494}"/>
              </a:ext>
            </a:extLst>
          </p:cNvPr>
          <p:cNvSpPr txBox="1"/>
          <p:nvPr/>
        </p:nvSpPr>
        <p:spPr>
          <a:xfrm>
            <a:off x="10266046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E69A7-6B5A-BD1D-618A-4F9FD1E37A49}"/>
              </a:ext>
            </a:extLst>
          </p:cNvPr>
          <p:cNvSpPr/>
          <p:nvPr/>
        </p:nvSpPr>
        <p:spPr>
          <a:xfrm>
            <a:off x="7708907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785423-A7A0-F6E5-69F8-CF97CA5A18E2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4B948-D2F4-CFB9-713F-065CFAB14DC0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FA9BCD-9045-1A52-0ABE-AE652E8D5C28}"/>
              </a:ext>
            </a:extLst>
          </p:cNvPr>
          <p:cNvSpPr txBox="1"/>
          <p:nvPr/>
        </p:nvSpPr>
        <p:spPr>
          <a:xfrm>
            <a:off x="10266046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0C1C-8FD9-D5C1-F3CA-E71403E1D21E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86456-091E-52F5-C409-FD49C68E28F4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147D3-EF49-A3A1-B4D7-33E5BAB46979}"/>
              </a:ext>
            </a:extLst>
          </p:cNvPr>
          <p:cNvSpPr txBox="1"/>
          <p:nvPr/>
        </p:nvSpPr>
        <p:spPr>
          <a:xfrm>
            <a:off x="10266046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F353B9-16B8-F81C-E297-C14FFE20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547589"/>
            <a:ext cx="5675609" cy="26774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BA38F2-8259-69E8-041C-6E405A126D3D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9B44B-517A-1564-87AD-DE29EA526C3E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FD8AD1-9F02-411C-B198-42F5D6792EAD}"/>
              </a:ext>
            </a:extLst>
          </p:cNvPr>
          <p:cNvSpPr txBox="1"/>
          <p:nvPr/>
        </p:nvSpPr>
        <p:spPr>
          <a:xfrm>
            <a:off x="4523114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C8CAE0-4D1A-C53B-0D32-412DC970532B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D04FF-1F94-4D73-88C6-CC927741DC84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C57D21-E3BE-E758-82AA-7CE21FCD17D1}"/>
              </a:ext>
            </a:extLst>
          </p:cNvPr>
          <p:cNvSpPr txBox="1"/>
          <p:nvPr/>
        </p:nvSpPr>
        <p:spPr>
          <a:xfrm>
            <a:off x="4523114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A74E9-A63D-76E8-CCC4-D04A0CCFB021}"/>
              </a:ext>
            </a:extLst>
          </p:cNvPr>
          <p:cNvSpPr/>
          <p:nvPr/>
        </p:nvSpPr>
        <p:spPr>
          <a:xfrm>
            <a:off x="1965975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20952-B812-ED99-C339-74194CF14356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294A29-93D4-3B22-D6B8-D459A7532F3C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28045-F3D5-9F10-3D38-A391D9EA980F}"/>
              </a:ext>
            </a:extLst>
          </p:cNvPr>
          <p:cNvSpPr txBox="1"/>
          <p:nvPr/>
        </p:nvSpPr>
        <p:spPr>
          <a:xfrm>
            <a:off x="4523114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0B34A-6798-997F-09AC-4322EC85F18E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7C78E-FE2D-14D6-BFC7-5FEC5D2CC732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4CC90-A966-EC64-95A7-BB2DE02F0DF6}"/>
              </a:ext>
            </a:extLst>
          </p:cNvPr>
          <p:cNvSpPr txBox="1"/>
          <p:nvPr/>
        </p:nvSpPr>
        <p:spPr>
          <a:xfrm>
            <a:off x="4523114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8CC58F7-2430-D828-1E9A-03A38E2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4547589"/>
            <a:ext cx="5675609" cy="267747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65D6FB9-F039-D017-0203-415AEF114B14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86E523-ED46-90A7-1D66-1EC7933D76A3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6E6173-0E8D-7C50-EB25-D6BC9D4A06C0}"/>
              </a:ext>
            </a:extLst>
          </p:cNvPr>
          <p:cNvSpPr txBox="1"/>
          <p:nvPr/>
        </p:nvSpPr>
        <p:spPr>
          <a:xfrm>
            <a:off x="10266046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C6D5FC-A514-2912-47F5-1CAD60A61E3F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61139C-3E99-8F0F-79F6-87DD6FFEFD79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AF1D38-2DE5-A0D9-0772-4873C1260BAF}"/>
              </a:ext>
            </a:extLst>
          </p:cNvPr>
          <p:cNvSpPr txBox="1"/>
          <p:nvPr/>
        </p:nvSpPr>
        <p:spPr>
          <a:xfrm>
            <a:off x="10266046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8A5F54-A6E8-C4AA-7D97-2DA4704A50E6}"/>
              </a:ext>
            </a:extLst>
          </p:cNvPr>
          <p:cNvSpPr/>
          <p:nvPr/>
        </p:nvSpPr>
        <p:spPr>
          <a:xfrm>
            <a:off x="7708907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BED332-2B6D-E043-F415-C983CC1E2B8F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579AF2-BFD7-A6D6-4D58-C2FA78A2077A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15DCB8-1EE5-1273-D43A-CF343BA69D26}"/>
              </a:ext>
            </a:extLst>
          </p:cNvPr>
          <p:cNvSpPr txBox="1"/>
          <p:nvPr/>
        </p:nvSpPr>
        <p:spPr>
          <a:xfrm>
            <a:off x="10266046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3A76A2-3E3D-3414-7B4B-2F4CE6C75D69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D0BDDA-2AD7-9D2A-240E-7DC7E0EECF65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E5C04B-C68A-8104-9CF9-D3CDAD998719}"/>
              </a:ext>
            </a:extLst>
          </p:cNvPr>
          <p:cNvSpPr txBox="1"/>
          <p:nvPr/>
        </p:nvSpPr>
        <p:spPr>
          <a:xfrm>
            <a:off x="10266046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D97951-2424-8CDF-0906-13809F31DD7D}"/>
              </a:ext>
            </a:extLst>
          </p:cNvPr>
          <p:cNvSpPr/>
          <p:nvPr/>
        </p:nvSpPr>
        <p:spPr>
          <a:xfrm>
            <a:off x="10316395" y="2558555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BA5595-5AEB-75F1-F3AF-81F277BF24F2}"/>
              </a:ext>
            </a:extLst>
          </p:cNvPr>
          <p:cNvSpPr/>
          <p:nvPr/>
        </p:nvSpPr>
        <p:spPr>
          <a:xfrm>
            <a:off x="4556775" y="4796900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F9CDB-4811-8905-581B-0D44B5345742}"/>
              </a:ext>
            </a:extLst>
          </p:cNvPr>
          <p:cNvSpPr/>
          <p:nvPr/>
        </p:nvSpPr>
        <p:spPr>
          <a:xfrm rot="5400000">
            <a:off x="2901523" y="5477664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565D5A0-1E35-CDD9-99E8-6AB3B39CFF67}"/>
              </a:ext>
            </a:extLst>
          </p:cNvPr>
          <p:cNvSpPr/>
          <p:nvPr/>
        </p:nvSpPr>
        <p:spPr>
          <a:xfrm>
            <a:off x="10299707" y="4773813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111ECB-CD9B-FAEF-8755-A440AD03A759}"/>
              </a:ext>
            </a:extLst>
          </p:cNvPr>
          <p:cNvSpPr/>
          <p:nvPr/>
        </p:nvSpPr>
        <p:spPr>
          <a:xfrm rot="5400000">
            <a:off x="8644455" y="5454577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E9511A-5A67-24AA-B189-2D54937C0C0B}"/>
              </a:ext>
            </a:extLst>
          </p:cNvPr>
          <p:cNvSpPr/>
          <p:nvPr/>
        </p:nvSpPr>
        <p:spPr>
          <a:xfrm rot="5400000">
            <a:off x="8029072" y="5443362"/>
            <a:ext cx="584774" cy="6941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9B09B-98FD-029A-5505-F86CA79F8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C0185-B8A9-1F7D-B1F2-32260F89CB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59CF6-5B4E-E5F5-7C2C-0D2BBACC75F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C29D9-721A-7AF9-7A7B-24BDC18D8065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20269-8891-FF00-C1E1-A5C4EC07A03F}"/>
              </a:ext>
            </a:extLst>
          </p:cNvPr>
          <p:cNvSpPr txBox="1"/>
          <p:nvPr/>
        </p:nvSpPr>
        <p:spPr>
          <a:xfrm>
            <a:off x="0" y="1745281"/>
            <a:ext cx="10598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Saddle points don’t necessarily exist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Consider the payoff matrix: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B1783-8749-67DC-7221-0F855EC0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3" y="2930013"/>
            <a:ext cx="5675609" cy="2677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102E9-7095-966C-4D6F-A61C67A23951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06A65-2EE1-4660-759F-DD65904F0384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BB6C7-E9C9-5EE8-CC76-3E0974479404}"/>
              </a:ext>
            </a:extLst>
          </p:cNvPr>
          <p:cNvSpPr txBox="1"/>
          <p:nvPr/>
        </p:nvSpPr>
        <p:spPr>
          <a:xfrm>
            <a:off x="4477394" y="38682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D5F2E-359A-34D5-D4C5-DA125653F747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A69BA-06CD-3467-C7A1-9D77F46058A6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86AD4-424C-ADEC-3194-CB06C083247D}"/>
              </a:ext>
            </a:extLst>
          </p:cNvPr>
          <p:cNvSpPr txBox="1"/>
          <p:nvPr/>
        </p:nvSpPr>
        <p:spPr>
          <a:xfrm>
            <a:off x="4477394" y="4500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DA0B1-5B35-FC67-89C0-7713014D26B0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D80C0-086E-9F6E-6CA7-83A71B975635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68209-95ED-928C-FB94-8996FAC0647B}"/>
              </a:ext>
            </a:extLst>
          </p:cNvPr>
          <p:cNvSpPr txBox="1"/>
          <p:nvPr/>
        </p:nvSpPr>
        <p:spPr>
          <a:xfrm>
            <a:off x="4477394" y="388317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B4592-7BD7-7C4E-424D-6E0D2A992690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623DB-D5FA-FF70-D309-D1B30C901D99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BC30C-A7C8-619B-D8F2-772694283B21}"/>
              </a:ext>
            </a:extLst>
          </p:cNvPr>
          <p:cNvSpPr txBox="1"/>
          <p:nvPr/>
        </p:nvSpPr>
        <p:spPr>
          <a:xfrm>
            <a:off x="4477394" y="452578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/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blipFill>
                <a:blip r:embed="rId4"/>
                <a:stretch>
                  <a:fillRect r="-12634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/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64EA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blipFill>
                <a:blip r:embed="rId5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/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blipFill>
                <a:blip r:embed="rId6"/>
                <a:stretch>
                  <a:fillRect r="-36937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/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general,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blipFill>
                <a:blip r:embed="rId7"/>
                <a:stretch>
                  <a:fillRect l="-1708" t="-5941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A0DD270-610E-5323-2AF1-D56BCEC6B8E0}"/>
              </a:ext>
            </a:extLst>
          </p:cNvPr>
          <p:cNvSpPr txBox="1"/>
          <p:nvPr/>
        </p:nvSpPr>
        <p:spPr>
          <a:xfrm>
            <a:off x="7286238" y="4331483"/>
            <a:ext cx="5354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There’s no saddle point! </a:t>
            </a:r>
          </a:p>
        </p:txBody>
      </p:sp>
    </p:spTree>
    <p:extLst>
      <p:ext uri="{BB962C8B-B14F-4D97-AF65-F5344CB8AC3E}">
        <p14:creationId xmlns:p14="http://schemas.microsoft.com/office/powerpoint/2010/main" val="30909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AFC8-9387-B7D8-363C-F1785925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403855-67FC-7935-0628-3E2549813A13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595363-DE89-5CC7-8E42-B23F48B0D24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3DBBE-47F2-590A-2177-A09D46168524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Saddle points are guaranteed to exist if we consider </a:t>
                </a:r>
                <a:r>
                  <a:rPr lang="en-US" sz="2400" b="1" dirty="0"/>
                  <a:t>mixed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Mixed strategies incorporate probabilistic strategy selection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mixed strategy for a Player 1 can be represented by a row vector: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number of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correspond to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1,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2, and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3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blipFill>
                <a:blip r:embed="rId3"/>
                <a:stretch>
                  <a:fillRect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52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24E7-01AD-689E-5AF9-87AA3ADF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D115D4-3325-640A-449B-3BBA27F9BF0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5810F-F93A-9E94-F7CC-73A12D9D975A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A624C-629A-2459-99C1-ED4355827354}"/>
              </a:ext>
            </a:extLst>
          </p:cNvPr>
          <p:cNvSpPr txBox="1"/>
          <p:nvPr/>
        </p:nvSpPr>
        <p:spPr>
          <a:xfrm>
            <a:off x="4114800" y="378561"/>
            <a:ext cx="521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1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blipFill>
                <a:blip r:embed="rId3"/>
                <a:stretch>
                  <a:fillRect t="-480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/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2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blipFill>
                <a:blip r:embed="rId4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533D32-EDC9-24AC-F418-49250312FAB0}"/>
              </a:ext>
            </a:extLst>
          </p:cNvPr>
          <p:cNvSpPr txBox="1"/>
          <p:nvPr/>
        </p:nvSpPr>
        <p:spPr>
          <a:xfrm>
            <a:off x="0" y="4893298"/>
            <a:ext cx="10991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According to </a:t>
            </a:r>
            <a:r>
              <a:rPr lang="en-US" sz="2400" b="1" dirty="0"/>
              <a:t>Minimax Theorem</a:t>
            </a:r>
            <a:r>
              <a:rPr lang="en-US" sz="2400" dirty="0"/>
              <a:t>, all two-player zero-sum finite games have a solution if mixed strategies are allowed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/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must satisfy the typical probability constraints: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blipFill>
                <a:blip r:embed="rId5"/>
                <a:stretch>
                  <a:fillRect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43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5DDE-3AB9-B01B-EEDA-57A151B5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37E7DC-37B7-2DED-D338-674513523F6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CEC4C-BE3F-76B4-BEF8-C9730FE8B2EB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9A7AC-122E-6CF1-4DD5-EA1096442B31}"/>
              </a:ext>
            </a:extLst>
          </p:cNvPr>
          <p:cNvSpPr txBox="1"/>
          <p:nvPr/>
        </p:nvSpPr>
        <p:spPr>
          <a:xfrm>
            <a:off x="3165987" y="378561"/>
            <a:ext cx="616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Strong 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/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/>
                  <a:t>The </a:t>
                </a:r>
                <a:r>
                  <a:rPr lang="en-US" sz="2400" b="1"/>
                  <a:t>Strong Minimax </a:t>
                </a:r>
                <a:r>
                  <a:rPr lang="en-US" sz="2400" b="1" dirty="0"/>
                  <a:t>T</a:t>
                </a:r>
                <a:r>
                  <a:rPr lang="en-US" sz="2400" b="1"/>
                  <a:t>heorem </a:t>
                </a:r>
                <a:r>
                  <a:rPr lang="en-US" sz="2400" dirty="0"/>
                  <a:t>states that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p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refer to the saddle point probabilities of Players 1 and 2 respectively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Interpretation: If Player 2 choosing strategy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makes Player 1’s expected value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Player 2 chooses strategy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probability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blipFill>
                <a:blip r:embed="rId3"/>
                <a:stretch>
                  <a:fillRect t="-1140" b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1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A1A3-7088-1D76-977C-6B40A6B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7655A-BBD6-32BD-BEF9-328E8BD07E0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4DB23-C81C-2E90-63DA-2A1F8BC5729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26395-4C2F-CF61-0495-2CA4A3A53348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F543F-425E-267C-5C7A-43E59D38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193"/>
            <a:ext cx="5675609" cy="267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4A052-DEB4-04B8-A37D-9C668B8C423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0490-F860-2EB6-AF90-4FB3A0AAD735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296E1-7EB9-6B28-C6F9-90A9B5EF62A9}"/>
              </a:ext>
            </a:extLst>
          </p:cNvPr>
          <p:cNvSpPr txBox="1"/>
          <p:nvPr/>
        </p:nvSpPr>
        <p:spPr>
          <a:xfrm>
            <a:off x="4258171" y="374047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B8581-75DA-0270-F4D1-13E4A938B558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1F8EF-D377-64E2-9B70-B07B86A07DB5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9C1B-8068-5833-2389-544CE42534BE}"/>
              </a:ext>
            </a:extLst>
          </p:cNvPr>
          <p:cNvSpPr txBox="1"/>
          <p:nvPr/>
        </p:nvSpPr>
        <p:spPr>
          <a:xfrm>
            <a:off x="4258171" y="43729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BA0E7-8F72-2368-93C1-6C0767785DC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186BD-F98A-7125-8842-69E6EAC18B4B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F13BB-63FB-8220-25B5-ACF67A5659A8}"/>
              </a:ext>
            </a:extLst>
          </p:cNvPr>
          <p:cNvSpPr txBox="1"/>
          <p:nvPr/>
        </p:nvSpPr>
        <p:spPr>
          <a:xfrm>
            <a:off x="4258171" y="375535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B0AC8-5AB7-F7EB-5391-EAE4CB024BDA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5930E-AA35-39C6-D9C2-0CCAF7264280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06B7E-8C1E-61FD-89B6-6DCA7499FE64}"/>
              </a:ext>
            </a:extLst>
          </p:cNvPr>
          <p:cNvSpPr txBox="1"/>
          <p:nvPr/>
        </p:nvSpPr>
        <p:spPr>
          <a:xfrm>
            <a:off x="4258171" y="439796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52623-00BE-1689-8AFB-3B20B50A43EC}"/>
              </a:ext>
            </a:extLst>
          </p:cNvPr>
          <p:cNvCxnSpPr>
            <a:cxnSpLocks/>
          </p:cNvCxnSpPr>
          <p:nvPr/>
        </p:nvCxnSpPr>
        <p:spPr>
          <a:xfrm>
            <a:off x="6346723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A8C4E3-0FEF-8F12-5A05-FFAC6308DF9E}"/>
              </a:ext>
            </a:extLst>
          </p:cNvPr>
          <p:cNvCxnSpPr>
            <a:cxnSpLocks/>
          </p:cNvCxnSpPr>
          <p:nvPr/>
        </p:nvCxnSpPr>
        <p:spPr>
          <a:xfrm flipH="1">
            <a:off x="6346723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25C433-34CC-589F-6AE6-203B881E43E7}"/>
              </a:ext>
            </a:extLst>
          </p:cNvPr>
          <p:cNvCxnSpPr>
            <a:cxnSpLocks/>
          </p:cNvCxnSpPr>
          <p:nvPr/>
        </p:nvCxnSpPr>
        <p:spPr>
          <a:xfrm flipH="1" flipV="1">
            <a:off x="6346722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E6E785-2B5B-EC40-8F7B-8CA4956F76C3}"/>
              </a:ext>
            </a:extLst>
          </p:cNvPr>
          <p:cNvCxnSpPr>
            <a:cxnSpLocks/>
          </p:cNvCxnSpPr>
          <p:nvPr/>
        </p:nvCxnSpPr>
        <p:spPr>
          <a:xfrm flipH="1">
            <a:off x="6365908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/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blipFill>
                <a:blip r:embed="rId4"/>
                <a:stretch>
                  <a:fillRect t="-10526" r="-54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/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Player 1’s Payoff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blipFill>
                <a:blip r:embed="rId5"/>
                <a:stretch>
                  <a:fillRect t="-13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937C8D-2FDD-F748-8702-2996C0D14B2D}"/>
              </a:ext>
            </a:extLst>
          </p:cNvPr>
          <p:cNvCxnSpPr>
            <a:cxnSpLocks/>
          </p:cNvCxnSpPr>
          <p:nvPr/>
        </p:nvCxnSpPr>
        <p:spPr>
          <a:xfrm flipH="1">
            <a:off x="6346721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8DAA0B-C6FB-976F-92CF-FFF163B2F9F1}"/>
              </a:ext>
            </a:extLst>
          </p:cNvPr>
          <p:cNvSpPr txBox="1"/>
          <p:nvPr/>
        </p:nvSpPr>
        <p:spPr>
          <a:xfrm>
            <a:off x="11036710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F5323-C550-943A-9F94-6EFB7A164B67}"/>
              </a:ext>
            </a:extLst>
          </p:cNvPr>
          <p:cNvSpPr txBox="1"/>
          <p:nvPr/>
        </p:nvSpPr>
        <p:spPr>
          <a:xfrm>
            <a:off x="11036710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75D68-6241-A6AB-7B3C-7D062E956447}"/>
              </a:ext>
            </a:extLst>
          </p:cNvPr>
          <p:cNvSpPr txBox="1"/>
          <p:nvPr/>
        </p:nvSpPr>
        <p:spPr>
          <a:xfrm>
            <a:off x="11036710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5702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4674-EB63-8CB1-A781-43C74EE6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957CD-E909-9DBE-97C3-242C827EC24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DD7A4-64F0-2B29-E978-6DAC9BCA10D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3209B-C381-F683-2264-D243348F0B95}"/>
              </a:ext>
            </a:extLst>
          </p:cNvPr>
          <p:cNvSpPr txBox="1"/>
          <p:nvPr/>
        </p:nvSpPr>
        <p:spPr>
          <a:xfrm>
            <a:off x="4513005" y="400100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C1EFB-D866-FF81-E86C-FA8BE2FC4F46}"/>
              </a:ext>
            </a:extLst>
          </p:cNvPr>
          <p:cNvSpPr txBox="1"/>
          <p:nvPr/>
        </p:nvSpPr>
        <p:spPr>
          <a:xfrm>
            <a:off x="-408594" y="1710813"/>
            <a:ext cx="12521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a branch of economics concerned with decision making among multiple individuals whose objective functions depend upon the decisions other players make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became popularized after John Nash’s pioneering work in the field, for which he won the Nobel Prize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since been used for US nuclear weapon strategy, sports modeling, negotiation, and much more</a:t>
            </a:r>
          </a:p>
          <a:p>
            <a:pPr lvl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91408-4538-A337-C257-CD956451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6"/>
          <a:stretch>
            <a:fillRect/>
          </a:stretch>
        </p:blipFill>
        <p:spPr>
          <a:xfrm>
            <a:off x="4316547" y="4562168"/>
            <a:ext cx="4488239" cy="21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BDAE-8275-EDE8-A3C9-7CE75C6F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9D422-55E9-446D-5C26-D976E39A576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15BDC-72FB-09C1-A5FE-AADF6AACE62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CCE6-C822-4583-C9E1-036417CC05B7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67A379-D212-83FE-76A9-D0C09BF3CEB1}"/>
              </a:ext>
            </a:extLst>
          </p:cNvPr>
          <p:cNvCxnSpPr>
            <a:cxnSpLocks/>
          </p:cNvCxnSpPr>
          <p:nvPr/>
        </p:nvCxnSpPr>
        <p:spPr>
          <a:xfrm>
            <a:off x="1351921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5A9C33-A266-462E-AC9D-A0A5B530B643}"/>
              </a:ext>
            </a:extLst>
          </p:cNvPr>
          <p:cNvCxnSpPr>
            <a:cxnSpLocks/>
          </p:cNvCxnSpPr>
          <p:nvPr/>
        </p:nvCxnSpPr>
        <p:spPr>
          <a:xfrm flipH="1">
            <a:off x="1351921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E9801F-40CD-DF3F-083D-CA8CEC5ECD71}"/>
              </a:ext>
            </a:extLst>
          </p:cNvPr>
          <p:cNvCxnSpPr>
            <a:cxnSpLocks/>
          </p:cNvCxnSpPr>
          <p:nvPr/>
        </p:nvCxnSpPr>
        <p:spPr>
          <a:xfrm flipH="1" flipV="1">
            <a:off x="1351920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1E015-E1A8-377D-5694-2981B874C8FA}"/>
              </a:ext>
            </a:extLst>
          </p:cNvPr>
          <p:cNvCxnSpPr>
            <a:cxnSpLocks/>
          </p:cNvCxnSpPr>
          <p:nvPr/>
        </p:nvCxnSpPr>
        <p:spPr>
          <a:xfrm flipH="1">
            <a:off x="1371106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/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B0EEEC5-AA7F-EED7-CDB1-3756D0021EE0}"/>
              </a:ext>
            </a:extLst>
          </p:cNvPr>
          <p:cNvSpPr txBox="1"/>
          <p:nvPr/>
        </p:nvSpPr>
        <p:spPr>
          <a:xfrm>
            <a:off x="33569" y="1813806"/>
            <a:ext cx="26367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Player 1’s Payoff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6480E6-2569-6916-C738-67D45D8DA37D}"/>
              </a:ext>
            </a:extLst>
          </p:cNvPr>
          <p:cNvCxnSpPr>
            <a:cxnSpLocks/>
          </p:cNvCxnSpPr>
          <p:nvPr/>
        </p:nvCxnSpPr>
        <p:spPr>
          <a:xfrm flipH="1">
            <a:off x="1351919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E861BC-E043-7D9F-9554-76F734A7982D}"/>
              </a:ext>
            </a:extLst>
          </p:cNvPr>
          <p:cNvSpPr txBox="1"/>
          <p:nvPr/>
        </p:nvSpPr>
        <p:spPr>
          <a:xfrm>
            <a:off x="6041908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F94F63-A04C-A166-B448-0C2115D3E7F6}"/>
              </a:ext>
            </a:extLst>
          </p:cNvPr>
          <p:cNvSpPr txBox="1"/>
          <p:nvPr/>
        </p:nvSpPr>
        <p:spPr>
          <a:xfrm>
            <a:off x="6041908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3E7878-A099-B8CC-76B0-372530DE4D78}"/>
              </a:ext>
            </a:extLst>
          </p:cNvPr>
          <p:cNvSpPr txBox="1"/>
          <p:nvPr/>
        </p:nvSpPr>
        <p:spPr>
          <a:xfrm>
            <a:off x="6041908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3C484-DFD4-FDE3-FA7B-EFE228CE4D83}"/>
              </a:ext>
            </a:extLst>
          </p:cNvPr>
          <p:cNvSpPr txBox="1"/>
          <p:nvPr/>
        </p:nvSpPr>
        <p:spPr>
          <a:xfrm>
            <a:off x="7360256" y="2108358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Again, we go back to the best worst-case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59E70-5112-F320-0BEB-FC694B602AE0}"/>
              </a:ext>
            </a:extLst>
          </p:cNvPr>
          <p:cNvSpPr txBox="1"/>
          <p:nvPr/>
        </p:nvSpPr>
        <p:spPr>
          <a:xfrm>
            <a:off x="7512660" y="3314902"/>
            <a:ext cx="4111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Graphically, the worst case corresponds to the lowest line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E1707A-E101-D3BA-BF06-BB03F68BD517}"/>
              </a:ext>
            </a:extLst>
          </p:cNvPr>
          <p:cNvCxnSpPr>
            <a:cxnSpLocks/>
          </p:cNvCxnSpPr>
          <p:nvPr/>
        </p:nvCxnSpPr>
        <p:spPr>
          <a:xfrm flipH="1">
            <a:off x="1270804" y="4076104"/>
            <a:ext cx="2453148" cy="12214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03979C-ECCF-A52B-DB6C-9668C5005409}"/>
              </a:ext>
            </a:extLst>
          </p:cNvPr>
          <p:cNvCxnSpPr>
            <a:cxnSpLocks/>
          </p:cNvCxnSpPr>
          <p:nvPr/>
        </p:nvCxnSpPr>
        <p:spPr>
          <a:xfrm flipH="1" flipV="1">
            <a:off x="3733545" y="4159045"/>
            <a:ext cx="2254285" cy="14378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38BB92-53CF-89C4-7641-CCB764861FBB}"/>
              </a:ext>
            </a:extLst>
          </p:cNvPr>
          <p:cNvCxnSpPr>
            <a:cxnSpLocks/>
          </p:cNvCxnSpPr>
          <p:nvPr/>
        </p:nvCxnSpPr>
        <p:spPr>
          <a:xfrm flipH="1">
            <a:off x="8342447" y="5040013"/>
            <a:ext cx="90166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74A31E-E78E-BDBD-1679-ED47F0D2D5B9}"/>
              </a:ext>
            </a:extLst>
          </p:cNvPr>
          <p:cNvSpPr txBox="1"/>
          <p:nvPr/>
        </p:nvSpPr>
        <p:spPr>
          <a:xfrm>
            <a:off x="9320981" y="4791214"/>
            <a:ext cx="2694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lowest 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7F174-173C-3358-C779-A23DA6D72675}"/>
              </a:ext>
            </a:extLst>
          </p:cNvPr>
          <p:cNvSpPr txBox="1"/>
          <p:nvPr/>
        </p:nvSpPr>
        <p:spPr>
          <a:xfrm>
            <a:off x="7689640" y="5528862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We then find the highest point on the lowest line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7E3BC8-7867-CDC6-4635-9BAE3AEA60C7}"/>
              </a:ext>
            </a:extLst>
          </p:cNvPr>
          <p:cNvSpPr/>
          <p:nvPr/>
        </p:nvSpPr>
        <p:spPr>
          <a:xfrm>
            <a:off x="3576468" y="4060602"/>
            <a:ext cx="117508" cy="11401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738487-5A20-BE68-F12B-BD96F2E1EEF8}"/>
              </a:ext>
            </a:extLst>
          </p:cNvPr>
          <p:cNvSpPr txBox="1"/>
          <p:nvPr/>
        </p:nvSpPr>
        <p:spPr>
          <a:xfrm>
            <a:off x="2831506" y="3891814"/>
            <a:ext cx="411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The Saddle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/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98BB62-00E0-48BB-BDFC-D6AA90BEFFB5}"/>
              </a:ext>
            </a:extLst>
          </p:cNvPr>
          <p:cNvCxnSpPr>
            <a:cxnSpLocks/>
          </p:cNvCxnSpPr>
          <p:nvPr/>
        </p:nvCxnSpPr>
        <p:spPr>
          <a:xfrm flipV="1">
            <a:off x="3650211" y="4496814"/>
            <a:ext cx="0" cy="22935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CE0D1-1CBE-2FF7-374F-BBF819270E64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F2675-4755-CD38-5485-060AA8CA3D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A7CFE-B5A3-A7F0-C46A-FF98F67AB777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1EB08-930B-0FFB-E9C1-1840161E8E44}"/>
              </a:ext>
            </a:extLst>
          </p:cNvPr>
          <p:cNvSpPr txBox="1"/>
          <p:nvPr/>
        </p:nvSpPr>
        <p:spPr>
          <a:xfrm>
            <a:off x="-310271" y="1738828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some games, one player’s win doesn’t necessarily require another player’s loss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 some of these games, cooperation may result in better outcomes for both players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2AC2F3-CE1F-05DF-8B47-FE2DFBB6A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20079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0CC46C-3DF7-F844-C532-1F9C57BB2154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100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B4ADF-EF0E-6FB0-C145-F9D03F452CDD}"/>
              </a:ext>
            </a:extLst>
          </p:cNvPr>
          <p:cNvSpPr txBox="1"/>
          <p:nvPr/>
        </p:nvSpPr>
        <p:spPr>
          <a:xfrm>
            <a:off x="2695644" y="5278657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88C9B-595A-FDBC-60CD-19CCAB719DDE}"/>
              </a:ext>
            </a:extLst>
          </p:cNvPr>
          <p:cNvSpPr txBox="1"/>
          <p:nvPr/>
        </p:nvSpPr>
        <p:spPr>
          <a:xfrm>
            <a:off x="5935382" y="52769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82E57-CE70-1E77-1849-F81B2CCBB5EF}"/>
              </a:ext>
            </a:extLst>
          </p:cNvPr>
          <p:cNvSpPr txBox="1"/>
          <p:nvPr/>
        </p:nvSpPr>
        <p:spPr>
          <a:xfrm>
            <a:off x="5802646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D457-595B-55A8-DE4F-60EEEA160256}"/>
              </a:ext>
            </a:extLst>
          </p:cNvPr>
          <p:cNvSpPr txBox="1"/>
          <p:nvPr/>
        </p:nvSpPr>
        <p:spPr>
          <a:xfrm>
            <a:off x="2823480" y="3111692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F81C3-9862-C847-9D06-C47313B2531A}"/>
              </a:ext>
            </a:extLst>
          </p:cNvPr>
          <p:cNvSpPr txBox="1"/>
          <p:nvPr/>
        </p:nvSpPr>
        <p:spPr>
          <a:xfrm>
            <a:off x="6096000" y="30942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635F5-E835-DA65-485F-0F47AD10DB75}"/>
              </a:ext>
            </a:extLst>
          </p:cNvPr>
          <p:cNvSpPr txBox="1"/>
          <p:nvPr/>
        </p:nvSpPr>
        <p:spPr>
          <a:xfrm>
            <a:off x="4899" y="5153841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Push Against Door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85C9B-09DC-C67D-1D22-ABACD966CB75}"/>
              </a:ext>
            </a:extLst>
          </p:cNvPr>
          <p:cNvSpPr txBox="1"/>
          <p:nvPr/>
        </p:nvSpPr>
        <p:spPr>
          <a:xfrm>
            <a:off x="0" y="41450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Push Against Door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7E549D-3940-1EF9-48E1-847A7BCF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955" y="4046521"/>
            <a:ext cx="3147747" cy="20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32276-DA3D-DAC6-A8B1-494FE25E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AA7DA-9B1A-988C-47C6-E26ED21A3AD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31DB6-E30A-8155-1115-288D92278104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4B73E-AD1E-4769-EDF3-86F57E9FB254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3CBE7-F447-77EE-3598-3F4549C034B6}"/>
              </a:ext>
            </a:extLst>
          </p:cNvPr>
          <p:cNvSpPr txBox="1"/>
          <p:nvPr/>
        </p:nvSpPr>
        <p:spPr>
          <a:xfrm>
            <a:off x="-339768" y="1871283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other non-zero sum games, the existence of a “mutually assured” destruction scenario inspires certain bluffing strategies</a:t>
            </a:r>
          </a:p>
          <a:p>
            <a:pPr lvl="1"/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C4D340-EA44-01AD-E5FD-69CFED8F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66748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23001D-BD9F-069B-B20B-D9B0D503BF9E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5592C-673E-0B07-4A95-EAB0FB220658}"/>
              </a:ext>
            </a:extLst>
          </p:cNvPr>
          <p:cNvSpPr txBox="1"/>
          <p:nvPr/>
        </p:nvSpPr>
        <p:spPr>
          <a:xfrm>
            <a:off x="2695644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51ADD-B3DB-8603-3E9D-726D2E4849D9}"/>
              </a:ext>
            </a:extLst>
          </p:cNvPr>
          <p:cNvSpPr txBox="1"/>
          <p:nvPr/>
        </p:nvSpPr>
        <p:spPr>
          <a:xfrm>
            <a:off x="5930482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C69D3-B7B7-3465-73BE-418C4C61C370}"/>
              </a:ext>
            </a:extLst>
          </p:cNvPr>
          <p:cNvSpPr txBox="1"/>
          <p:nvPr/>
        </p:nvSpPr>
        <p:spPr>
          <a:xfrm>
            <a:off x="5815444" y="4315928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-5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87B8-2250-1EBC-67EF-2252C141C800}"/>
              </a:ext>
            </a:extLst>
          </p:cNvPr>
          <p:cNvSpPr txBox="1"/>
          <p:nvPr/>
        </p:nvSpPr>
        <p:spPr>
          <a:xfrm>
            <a:off x="2823480" y="3489480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7FD01-3D6C-7AEE-EAC7-7490C42F549C}"/>
              </a:ext>
            </a:extLst>
          </p:cNvPr>
          <p:cNvSpPr txBox="1"/>
          <p:nvPr/>
        </p:nvSpPr>
        <p:spPr>
          <a:xfrm>
            <a:off x="6058318" y="3489481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5499A-1BE0-33A6-F8A9-6BE05C14499C}"/>
              </a:ext>
            </a:extLst>
          </p:cNvPr>
          <p:cNvSpPr txBox="1"/>
          <p:nvPr/>
        </p:nvSpPr>
        <p:spPr>
          <a:xfrm>
            <a:off x="0" y="5400064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Swerve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C5DC0-BC65-01A6-F3A2-B95251EB96FC}"/>
              </a:ext>
            </a:extLst>
          </p:cNvPr>
          <p:cNvSpPr txBox="1"/>
          <p:nvPr/>
        </p:nvSpPr>
        <p:spPr>
          <a:xfrm>
            <a:off x="0" y="4315928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Swerve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618FBD-A42C-1AA6-CAD8-CF5DA407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67" y="4073750"/>
            <a:ext cx="3106904" cy="20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7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9323A-B581-FBBD-8B45-4DF4296B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ACF9BB-F0B9-A7C7-5BFC-821F86F40B1B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7166-B4CC-7260-8653-6F5F9DF598F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046AC-975D-EEA9-6C02-264F3CA0E1BC}"/>
              </a:ext>
            </a:extLst>
          </p:cNvPr>
          <p:cNvSpPr txBox="1"/>
          <p:nvPr/>
        </p:nvSpPr>
        <p:spPr>
          <a:xfrm>
            <a:off x="4168877" y="378560"/>
            <a:ext cx="407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 Beautiful Math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BEC39-F2F2-6719-BF3E-0E7774A9CCF7}"/>
              </a:ext>
            </a:extLst>
          </p:cNvPr>
          <p:cNvSpPr txBox="1"/>
          <p:nvPr/>
        </p:nvSpPr>
        <p:spPr>
          <a:xfrm>
            <a:off x="-339768" y="1871283"/>
            <a:ext cx="11897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1950, John Nash proved that a mixed strategy equilibrium exists for every game with a finite number of players and strategies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This extended the Minimax Theorem of Von Neumann, which had only focused on zero-sum two player games</a:t>
            </a:r>
          </a:p>
          <a:p>
            <a:pPr lvl="1"/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67A1C6-BE44-E5F8-6419-C6B9857F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02" y="3723789"/>
            <a:ext cx="2035279" cy="30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4974-92D1-CA5F-2C06-CD004935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B5844-A35C-8BAC-41F6-7CD908C55243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3496E-B1BF-14B0-208E-6EAD1E8CE06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4EFB0-E6E0-7FFB-1AB5-C817439A3B93}"/>
              </a:ext>
            </a:extLst>
          </p:cNvPr>
          <p:cNvSpPr txBox="1"/>
          <p:nvPr/>
        </p:nvSpPr>
        <p:spPr>
          <a:xfrm>
            <a:off x="3578942" y="378560"/>
            <a:ext cx="503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CA6B7-542B-AC09-84DC-E1FE60E10818}"/>
              </a:ext>
            </a:extLst>
          </p:cNvPr>
          <p:cNvSpPr txBox="1"/>
          <p:nvPr/>
        </p:nvSpPr>
        <p:spPr>
          <a:xfrm>
            <a:off x="-339768" y="1871283"/>
            <a:ext cx="11897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 </a:t>
            </a:r>
            <a:r>
              <a:rPr lang="en-US" sz="2400" b="1" dirty="0"/>
              <a:t>cooperative game </a:t>
            </a:r>
            <a:r>
              <a:rPr lang="en-US" sz="2400" dirty="0"/>
              <a:t>allows players to discuss their strategies before play and make binding agreements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</a:t>
            </a:r>
            <a:r>
              <a:rPr lang="en-US" sz="2400" b="1" dirty="0"/>
              <a:t>Nash cooperative solution </a:t>
            </a:r>
            <a:r>
              <a:rPr lang="en-US" sz="2400" dirty="0"/>
              <a:t>involves cooperative games without side payments; i.e. I can’t pay a player to adopt a certain strategy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If the players fail to cooperate, each player receives a </a:t>
            </a:r>
            <a:r>
              <a:rPr lang="en-US" sz="2400" b="1" dirty="0"/>
              <a:t>threat payoff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84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F84C-1484-3754-6B81-3622897A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DBA21C-2222-B1C5-8B3A-2924A437DE10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CB4A7-A1A1-8CDE-50CA-DD50CDAC6C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3BDE4-6C17-CE60-ABF6-3F2EFC4A4A44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B629A-33C2-4872-99B8-889C7013557E}"/>
              </a:ext>
            </a:extLst>
          </p:cNvPr>
          <p:cNvSpPr txBox="1"/>
          <p:nvPr/>
        </p:nvSpPr>
        <p:spPr>
          <a:xfrm>
            <a:off x="-339768" y="1871283"/>
            <a:ext cx="11897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Nash specified four assumptions for the solution to be unique:</a:t>
            </a:r>
          </a:p>
          <a:p>
            <a:pPr lvl="1"/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Symmetry – solution doesn’t depend on numbering of players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Linear Transformations (of the payoffs)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Irrelevant Alternatives – solution is the same if we delete unused 	potential choices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Pareto optimality </a:t>
            </a:r>
            <a:r>
              <a:rPr lang="en-US" sz="2400" dirty="0"/>
              <a:t> - there is not another feasible set of payoffs in which one or 	both players are better off without negatively affecting the other player</a:t>
            </a:r>
            <a:endParaRPr lang="en-US" sz="2400" b="1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085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4050-F5D5-8B2E-8E56-22CB7B6D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1FFA36-5E9A-AED4-797E-1DE32869F25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C75DE-B199-C1DC-FBE0-F73B9D3589E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10F6D-357C-74F7-1AC2-77AFDA599C82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unique Nash cooperative solution is obtained at</a:t>
                </a: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of player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threat payoff of player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blipFill>
                <a:blip r:embed="rId3"/>
                <a:stretch>
                  <a:fillRect t="-3493" b="-7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45B7870-1446-502C-5F88-B59DB61A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15" y="3425981"/>
            <a:ext cx="4833169" cy="32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7AEB-063E-D6B3-7D44-41CE9D0F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010C4-1890-FC7A-D952-A940DE422D4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A7B1E-2F9F-9039-82B4-A5A30F0D54A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9BAB8-EF2B-FACA-F7B2-DAA32B270CB7}"/>
              </a:ext>
            </a:extLst>
          </p:cNvPr>
          <p:cNvSpPr txBox="1"/>
          <p:nvPr/>
        </p:nvSpPr>
        <p:spPr>
          <a:xfrm>
            <a:off x="1597187" y="378560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 with Side Payments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6877F-6D49-54B4-214A-08A9DB3A99DB}"/>
              </a:ext>
            </a:extLst>
          </p:cNvPr>
          <p:cNvSpPr txBox="1"/>
          <p:nvPr/>
        </p:nvSpPr>
        <p:spPr>
          <a:xfrm>
            <a:off x="-339768" y="1871283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Since side payments can be made within each coalition, we only need to consider the total payoff a coalition makes (the size of the pie)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/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In this scenario, we have a </a:t>
                </a:r>
                <a:r>
                  <a:rPr lang="en-US" sz="2400" b="1" dirty="0"/>
                  <a:t>value 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which maps sets of players (“coalitions”) to coalition payoffs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 normalized form, the  value function has the following characteristics:</a:t>
                </a:r>
              </a:p>
              <a:p>
                <a:pPr lvl="1"/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∪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for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         [Super-additivity]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blipFill>
                <a:blip r:embed="rId3"/>
                <a:stretch>
                  <a:fillRect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2233-07AC-9DB8-0C85-AB76A6D2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DEFF1A-A57C-FC06-245A-D261730A9FC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46159-70B0-9FFB-B65A-3AF9EB1121B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625E9-7459-BBD1-42F8-1E979B69228D}"/>
              </a:ext>
            </a:extLst>
          </p:cNvPr>
          <p:cNvSpPr txBox="1"/>
          <p:nvPr/>
        </p:nvSpPr>
        <p:spPr>
          <a:xfrm>
            <a:off x="2698400" y="403178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Imputations and Rationality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2722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We 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 </a:t>
                </a:r>
                <a:r>
                  <a:rPr lang="en-US" sz="2400" b="1" dirty="0"/>
                  <a:t>imputation</a:t>
                </a:r>
                <a:r>
                  <a:rPr lang="en-US" sz="2400" dirty="0"/>
                  <a:t> if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for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err="1"/>
                  <a:t>th</a:t>
                </a:r>
                <a:r>
                  <a:rPr lang="en-US" sz="2400" dirty="0"/>
                  <a:t> player. An imputation “divides the spoils”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</a:t>
                </a:r>
                <a:r>
                  <a:rPr lang="en-US" sz="2400" b="1" dirty="0"/>
                  <a:t>group rationality </a:t>
                </a:r>
                <a:r>
                  <a:rPr lang="en-US" sz="2400" dirty="0"/>
                  <a:t>requires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	This just means we divide all of the spoils; we don’t waste anything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individual rationality requires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2722220"/>
              </a:xfrm>
              <a:prstGeom prst="rect">
                <a:avLst/>
              </a:prstGeom>
              <a:blipFill>
                <a:blip r:embed="rId3"/>
                <a:stretch>
                  <a:fillRect t="-1119" r="-1127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39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EAF0-5D96-A002-0A2C-B4CFB220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664606-41DC-AE84-1A78-395E265927E2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229F4-DA08-486D-DC6B-71EEFED48E8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F9BD9-A3AC-5C49-9A61-5723DBB8D5CD}"/>
              </a:ext>
            </a:extLst>
          </p:cNvPr>
          <p:cNvSpPr txBox="1"/>
          <p:nvPr/>
        </p:nvSpPr>
        <p:spPr>
          <a:xfrm>
            <a:off x="3684361" y="403178"/>
            <a:ext cx="482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Effective Coalitions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players is </a:t>
                </a:r>
                <a:r>
                  <a:rPr lang="en-US" sz="2400" b="1" dirty="0"/>
                  <a:t>effective</a:t>
                </a:r>
                <a:r>
                  <a:rPr lang="en-US" sz="2400" dirty="0"/>
                  <a:t> for an imputation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An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dominates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if there is an effective set of players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such that every player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has a higher payoff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von Neumann-Morgenstern solution </a:t>
                </a:r>
                <a:r>
                  <a:rPr lang="en-US" sz="2400" dirty="0"/>
                  <a:t>is an imputation which is not dominated by any other imputation in the set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There may be infinite or no von Neumann-Morgenstern solutions in a game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blipFill>
                <a:blip r:embed="rId3"/>
                <a:stretch>
                  <a:fillRect t="-17021" r="-4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0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9415-BDCF-C850-92EA-89B8CE8C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658B81-AC22-F9DE-D5D0-EDA37536C7A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91590-9C08-26ED-8AD2-5594DF11EDDD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22BF5-412B-FE87-9A1E-5A62DD82A0DD}"/>
              </a:ext>
            </a:extLst>
          </p:cNvPr>
          <p:cNvSpPr txBox="1"/>
          <p:nvPr/>
        </p:nvSpPr>
        <p:spPr>
          <a:xfrm>
            <a:off x="4365521" y="389171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Terminology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463CE-EB27-6BC9-19B0-F86DF1591401}"/>
              </a:ext>
            </a:extLst>
          </p:cNvPr>
          <p:cNvSpPr txBox="1"/>
          <p:nvPr/>
        </p:nvSpPr>
        <p:spPr>
          <a:xfrm>
            <a:off x="-310271" y="1738828"/>
            <a:ext cx="118970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so named because of the similarity to common games of strategy like poker, chess, and tic-tac-toe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players</a:t>
            </a:r>
            <a:r>
              <a:rPr lang="en-US" sz="2400" dirty="0"/>
              <a:t> - the decision makers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payoff functions 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dirty="0"/>
              <a:t>objective functions of the players</a:t>
            </a:r>
            <a:endParaRPr lang="en-US" sz="2400" b="1" dirty="0"/>
          </a:p>
          <a:p>
            <a:pPr lvl="1"/>
            <a:r>
              <a:rPr lang="en-US" sz="2400" b="1" dirty="0"/>
              <a:t>	*</a:t>
            </a:r>
            <a:r>
              <a:rPr lang="en-US" sz="2400" dirty="0"/>
              <a:t>The payoff function of each player maps the profile of player strategies to a payoff</a:t>
            </a:r>
          </a:p>
          <a:p>
            <a:pPr lvl="1"/>
            <a:r>
              <a:rPr lang="en-US" sz="2400" dirty="0"/>
              <a:t> </a:t>
            </a:r>
          </a:p>
          <a:p>
            <a:pPr lvl="1"/>
            <a:r>
              <a:rPr lang="en-US" sz="2400" b="1" dirty="0"/>
              <a:t>move</a:t>
            </a:r>
            <a:r>
              <a:rPr lang="en-US" sz="2400" dirty="0"/>
              <a:t> – a point where a player must make a choice.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</a:t>
            </a:r>
            <a:r>
              <a:rPr lang="en-US" sz="2400" dirty="0"/>
              <a:t> –  a particular set of moves and choices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strategy</a:t>
            </a:r>
            <a:r>
              <a:rPr lang="en-US" sz="2400" dirty="0"/>
              <a:t> – a predetermined set of decisions which provide a choice for each move</a:t>
            </a:r>
          </a:p>
        </p:txBody>
      </p:sp>
    </p:spTree>
    <p:extLst>
      <p:ext uri="{BB962C8B-B14F-4D97-AF65-F5344CB8AC3E}">
        <p14:creationId xmlns:p14="http://schemas.microsoft.com/office/powerpoint/2010/main" val="4108950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ADD8A-31F9-8A44-3C8D-CF219C12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79FD5E-AFFC-E586-EBD7-A0F759B07BD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61F6E-54ED-5B99-F375-022A64CBF56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485D2-D86A-8D6B-66D2-E4F3620C26FD}"/>
              </a:ext>
            </a:extLst>
          </p:cNvPr>
          <p:cNvSpPr txBox="1"/>
          <p:nvPr/>
        </p:nvSpPr>
        <p:spPr>
          <a:xfrm>
            <a:off x="4483510" y="403178"/>
            <a:ext cx="40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set of von Neumann-Morgenstern solutions can be narrowed by requiring that every imputation satisfy: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for every 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core generally has either zero entries or many, although sometimes the core consists of a unique implementation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This unique implementation can be obtained via the </a:t>
                </a:r>
                <a:r>
                  <a:rPr lang="en-US" sz="2400" b="1" dirty="0"/>
                  <a:t>Shapley value</a:t>
                </a:r>
                <a:r>
                  <a:rPr lang="en-US" sz="2400" dirty="0"/>
                  <a:t>, which is based off the additional payoff a player brings to the coalition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blipFill>
                <a:blip r:embed="rId3"/>
                <a:stretch>
                  <a:fillRect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1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0ADA-81B8-C35C-40D5-9AEFD870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757FB4-BA9A-96DA-B778-06C2D6763F0E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13A247-52BD-67BD-FC86-F6FB530C33F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B8262-8485-BB00-A690-CF4D0D4C0CC4}"/>
              </a:ext>
            </a:extLst>
          </p:cNvPr>
          <p:cNvSpPr txBox="1"/>
          <p:nvPr/>
        </p:nvSpPr>
        <p:spPr>
          <a:xfrm>
            <a:off x="4483510" y="403178"/>
            <a:ext cx="40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D561F-5C61-F3AB-5A6D-FFB9A245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03" y="1934638"/>
            <a:ext cx="8312993" cy="4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2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9F14-8C00-5180-B530-29ECD8DF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08D49-DE0B-8B27-63AF-34BF310B93E7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989CE-85F3-BD9B-A6E1-85438FD2A9C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74DE9-E618-273C-7E6A-06A30EE2C952}"/>
              </a:ext>
            </a:extLst>
          </p:cNvPr>
          <p:cNvSpPr txBox="1"/>
          <p:nvPr/>
        </p:nvSpPr>
        <p:spPr>
          <a:xfrm>
            <a:off x="1469367" y="403178"/>
            <a:ext cx="8278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Games with Infinitely Many Players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22E7F-29C2-5F1A-43DD-14EF770D389B}"/>
              </a:ext>
            </a:extLst>
          </p:cNvPr>
          <p:cNvSpPr txBox="1"/>
          <p:nvPr/>
        </p:nvSpPr>
        <p:spPr>
          <a:xfrm>
            <a:off x="-339768" y="1871283"/>
            <a:ext cx="11897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Under certain assumptions about the game and how the number of players grows, all of the different solution concepts from this chapter </a:t>
            </a:r>
            <a:r>
              <a:rPr lang="en-US" sz="2400" u="sng" dirty="0"/>
              <a:t>all converge to the same solution as the number of players grows to infinity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With infinitely many players, there will always exist an equilibrium point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Shapely value converges to the same limit as the core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the most satisfactory analysis for games of two players or infinite players…much like Classical Mechanics</a:t>
            </a:r>
          </a:p>
        </p:txBody>
      </p:sp>
    </p:spTree>
    <p:extLst>
      <p:ext uri="{BB962C8B-B14F-4D97-AF65-F5344CB8AC3E}">
        <p14:creationId xmlns:p14="http://schemas.microsoft.com/office/powerpoint/2010/main" val="251623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0B82-2C81-18B7-A911-246F3377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B66BC-F07E-4573-D768-44CFB381F0CD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64508-452D-6A1B-95AD-A510F9A2A69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EC489-1217-B879-0028-44B302CD725E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CB128-A158-C656-8960-AA9E01941096}"/>
              </a:ext>
            </a:extLst>
          </p:cNvPr>
          <p:cNvSpPr txBox="1"/>
          <p:nvPr/>
        </p:nvSpPr>
        <p:spPr>
          <a:xfrm>
            <a:off x="-310271" y="1738828"/>
            <a:ext cx="11897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When a game involves decisions made in sequence, it is described as </a:t>
            </a:r>
            <a:r>
              <a:rPr lang="en-US" sz="2400" b="1" dirty="0"/>
              <a:t>a game in extensive form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decision tree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78A7-4A9E-4302-43F7-3E570EDC6DA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8794-2C7B-7E3D-6257-11FBBD54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371170" y="3429000"/>
            <a:ext cx="6534150" cy="32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F41B-F6B2-97C8-628E-32968F5A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C337DD-90AF-DA02-EFD1-85F1A3D7BED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FC297-5AF8-C9DC-2C8B-AE8D7749E81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4D03F-4F51-6E05-A3F6-ED71A009BE17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86FCF-406B-836A-5526-023C70A4792B}"/>
              </a:ext>
            </a:extLst>
          </p:cNvPr>
          <p:cNvSpPr txBox="1"/>
          <p:nvPr/>
        </p:nvSpPr>
        <p:spPr>
          <a:xfrm>
            <a:off x="-310271" y="1738828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Decision trees are solved backwards: you assume that each player makes the move that maximizes their payoff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2A10E-8AD8-62C7-61D5-FF7D1FD396C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7333-3BF6-9396-197D-398DDA30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45191" y="2930013"/>
            <a:ext cx="6534150" cy="3276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DC692-CA5D-BE1D-99A4-8C43D3D9B80B}"/>
              </a:ext>
            </a:extLst>
          </p:cNvPr>
          <p:cNvSpPr txBox="1"/>
          <p:nvPr/>
        </p:nvSpPr>
        <p:spPr>
          <a:xfrm>
            <a:off x="7342468" y="2843646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Ranger picks Thorough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C70894-30E9-DD60-81BB-62CF4A63F308}"/>
              </a:ext>
            </a:extLst>
          </p:cNvPr>
          <p:cNvCxnSpPr/>
          <p:nvPr/>
        </p:nvCxnSpPr>
        <p:spPr>
          <a:xfrm>
            <a:off x="8790039" y="4057108"/>
            <a:ext cx="0" cy="1022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74C87D-36C5-AB7D-98F8-16E221F9C502}"/>
              </a:ext>
            </a:extLst>
          </p:cNvPr>
          <p:cNvCxnSpPr>
            <a:cxnSpLocks/>
          </p:cNvCxnSpPr>
          <p:nvPr/>
        </p:nvCxnSpPr>
        <p:spPr>
          <a:xfrm>
            <a:off x="9040762" y="3727728"/>
            <a:ext cx="19615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8F825-7B3F-A669-AA43-A259DE7F6CDC}"/>
              </a:ext>
            </a:extLst>
          </p:cNvPr>
          <p:cNvSpPr txBox="1"/>
          <p:nvPr/>
        </p:nvSpPr>
        <p:spPr>
          <a:xfrm>
            <a:off x="8361106" y="3481112"/>
            <a:ext cx="85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75D12-85CC-B347-1413-9F0A2489CB80}"/>
              </a:ext>
            </a:extLst>
          </p:cNvPr>
          <p:cNvSpPr txBox="1"/>
          <p:nvPr/>
        </p:nvSpPr>
        <p:spPr>
          <a:xfrm>
            <a:off x="7670389" y="4214442"/>
            <a:ext cx="111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Allow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D5962-D635-F03D-955B-34DF2C6FA8B3}"/>
              </a:ext>
            </a:extLst>
          </p:cNvPr>
          <p:cNvSpPr txBox="1"/>
          <p:nvPr/>
        </p:nvSpPr>
        <p:spPr>
          <a:xfrm>
            <a:off x="8180552" y="5089718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1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CABD1-101D-0978-2365-60E6A3F937D3}"/>
              </a:ext>
            </a:extLst>
          </p:cNvPr>
          <p:cNvSpPr txBox="1"/>
          <p:nvPr/>
        </p:nvSpPr>
        <p:spPr>
          <a:xfrm>
            <a:off x="10698111" y="3542667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2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3CBDA-F9B6-8E0E-00F3-A262A00C4E7A}"/>
              </a:ext>
            </a:extLst>
          </p:cNvPr>
          <p:cNvSpPr txBox="1"/>
          <p:nvPr/>
        </p:nvSpPr>
        <p:spPr>
          <a:xfrm>
            <a:off x="9351094" y="3342612"/>
            <a:ext cx="14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Wait for K9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0A640-940D-B4DD-1732-CAFA6F622D4D}"/>
              </a:ext>
            </a:extLst>
          </p:cNvPr>
          <p:cNvSpPr txBox="1"/>
          <p:nvPr/>
        </p:nvSpPr>
        <p:spPr>
          <a:xfrm>
            <a:off x="7544030" y="5489828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You choose Wait for K9</a:t>
            </a:r>
          </a:p>
        </p:txBody>
      </p:sp>
    </p:spTree>
    <p:extLst>
      <p:ext uri="{BB962C8B-B14F-4D97-AF65-F5344CB8AC3E}">
        <p14:creationId xmlns:p14="http://schemas.microsoft.com/office/powerpoint/2010/main" val="234464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21D1D-C189-D340-CF52-E38F8D13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7CDCE1-34C8-42FC-91DD-7180A7BB723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30BA7-1CAE-980A-749C-4C5692EF490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58C1C-61EE-F5A9-188B-D469714ED2D3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5411D-3FAB-22E3-CCD3-B4C0C7C69A27}"/>
              </a:ext>
            </a:extLst>
          </p:cNvPr>
          <p:cNvSpPr txBox="1"/>
          <p:nvPr/>
        </p:nvSpPr>
        <p:spPr>
          <a:xfrm>
            <a:off x="-437814" y="1729684"/>
            <a:ext cx="1276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/>
              <a:t>Games in normal form </a:t>
            </a:r>
            <a:r>
              <a:rPr lang="en-US" sz="2400" dirty="0"/>
              <a:t>involve player decisions made independently and/or simultaneously </a:t>
            </a:r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payoff matrix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5DA8A-9C33-359E-35FB-CC992C283551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Normal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91FEB-45AF-602E-F507-C24597E2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18" y="2930013"/>
            <a:ext cx="5181293" cy="387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1C2AC-30B1-B9F1-0E75-460ED05FECFC}"/>
              </a:ext>
            </a:extLst>
          </p:cNvPr>
          <p:cNvSpPr txBox="1"/>
          <p:nvPr/>
        </p:nvSpPr>
        <p:spPr>
          <a:xfrm>
            <a:off x="8375672" y="6125496"/>
            <a:ext cx="381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/>
              <a:t>*We assume that all players know the payoff matrix</a:t>
            </a:r>
          </a:p>
        </p:txBody>
      </p:sp>
    </p:spTree>
    <p:extLst>
      <p:ext uri="{BB962C8B-B14F-4D97-AF65-F5344CB8AC3E}">
        <p14:creationId xmlns:p14="http://schemas.microsoft.com/office/powerpoint/2010/main" val="180609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ADD9-A06A-6BEB-8204-9B00CF42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413E6B-A713-C359-7C88-59999580D0F0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6F751-7827-7E31-F565-87717E30D56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0CE0D-A7CA-DA59-24BA-9434F45BEA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One Player Wins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/>
                  <a:t> One Player Loses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0EE625-21D7-41F1-57CC-9243F604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2487220"/>
            <a:ext cx="5675609" cy="26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03518-E3F3-BE5F-FE5D-A47564E1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1" y="2487220"/>
            <a:ext cx="5675609" cy="2677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0E0B99-0E84-388A-0126-7BBC82672FD3}"/>
              </a:ext>
            </a:extLst>
          </p:cNvPr>
          <p:cNvSpPr txBox="1"/>
          <p:nvPr/>
        </p:nvSpPr>
        <p:spPr>
          <a:xfrm>
            <a:off x="3502187" y="5444971"/>
            <a:ext cx="567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Because of the zero-sum, we only display Player 1’s (Red’s) payoffs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A1ABE-E343-DAD3-B7FA-49EB5A61FF2B}"/>
              </a:ext>
            </a:extLst>
          </p:cNvPr>
          <p:cNvSpPr txBox="1"/>
          <p:nvPr/>
        </p:nvSpPr>
        <p:spPr>
          <a:xfrm>
            <a:off x="80073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C796C-C8D5-8775-328F-59D2791B43FB}"/>
              </a:ext>
            </a:extLst>
          </p:cNvPr>
          <p:cNvSpPr txBox="1"/>
          <p:nvPr/>
        </p:nvSpPr>
        <p:spPr>
          <a:xfrm>
            <a:off x="93027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30AB5-9FF7-BE5B-2F50-33491018FFFB}"/>
              </a:ext>
            </a:extLst>
          </p:cNvPr>
          <p:cNvSpPr txBox="1"/>
          <p:nvPr/>
        </p:nvSpPr>
        <p:spPr>
          <a:xfrm>
            <a:off x="10598162" y="344038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FA02E-32CC-E970-845E-1FDE97CC94FE}"/>
              </a:ext>
            </a:extLst>
          </p:cNvPr>
          <p:cNvSpPr txBox="1"/>
          <p:nvPr/>
        </p:nvSpPr>
        <p:spPr>
          <a:xfrm>
            <a:off x="80073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617A6-D039-095E-C7C5-8D1B17FE1ECE}"/>
              </a:ext>
            </a:extLst>
          </p:cNvPr>
          <p:cNvSpPr txBox="1"/>
          <p:nvPr/>
        </p:nvSpPr>
        <p:spPr>
          <a:xfrm>
            <a:off x="93027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C15CF-F57B-AF05-6974-E82C99A2B1EA}"/>
              </a:ext>
            </a:extLst>
          </p:cNvPr>
          <p:cNvSpPr txBox="1"/>
          <p:nvPr/>
        </p:nvSpPr>
        <p:spPr>
          <a:xfrm>
            <a:off x="10598162" y="40829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C3366AE-2E28-9373-AD94-FE31EE4BCF2B}"/>
              </a:ext>
            </a:extLst>
          </p:cNvPr>
          <p:cNvSpPr/>
          <p:nvPr/>
        </p:nvSpPr>
        <p:spPr>
          <a:xfrm>
            <a:off x="1905267" y="3547872"/>
            <a:ext cx="740664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FD52E33-3281-A300-F856-4BBB39D8EF54}"/>
              </a:ext>
            </a:extLst>
          </p:cNvPr>
          <p:cNvSpPr/>
          <p:nvPr/>
        </p:nvSpPr>
        <p:spPr>
          <a:xfrm>
            <a:off x="1905267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8ADCA26-4EED-1489-5E9D-180EC871D5B8}"/>
              </a:ext>
            </a:extLst>
          </p:cNvPr>
          <p:cNvSpPr/>
          <p:nvPr/>
        </p:nvSpPr>
        <p:spPr>
          <a:xfrm>
            <a:off x="3137406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A4CC589-86C8-C6E1-FEE0-34BB097BBA25}"/>
              </a:ext>
            </a:extLst>
          </p:cNvPr>
          <p:cNvSpPr/>
          <p:nvPr/>
        </p:nvSpPr>
        <p:spPr>
          <a:xfrm>
            <a:off x="4494708" y="420535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AD60CBA-8E21-29CE-9276-CA2C0FDCB1AD}"/>
              </a:ext>
            </a:extLst>
          </p:cNvPr>
          <p:cNvSpPr/>
          <p:nvPr/>
        </p:nvSpPr>
        <p:spPr>
          <a:xfrm>
            <a:off x="3193256" y="353305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6E46B6E9-E8BE-B3CA-CA8D-9AFB1184A2B6}"/>
              </a:ext>
            </a:extLst>
          </p:cNvPr>
          <p:cNvSpPr/>
          <p:nvPr/>
        </p:nvSpPr>
        <p:spPr>
          <a:xfrm>
            <a:off x="4477416" y="3569166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F8792CC-2A6D-0C9F-B1FB-C38E75CCD1F0}"/>
              </a:ext>
            </a:extLst>
          </p:cNvPr>
          <p:cNvSpPr/>
          <p:nvPr/>
        </p:nvSpPr>
        <p:spPr>
          <a:xfrm rot="10800000">
            <a:off x="2092398" y="3427177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432DAC0-057E-BFD0-0EDB-AFC4CC38E304}"/>
              </a:ext>
            </a:extLst>
          </p:cNvPr>
          <p:cNvSpPr/>
          <p:nvPr/>
        </p:nvSpPr>
        <p:spPr>
          <a:xfrm rot="10800000">
            <a:off x="2048249" y="4119151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9788A66-F3FE-802C-5F53-A4DC6DE0C82C}"/>
              </a:ext>
            </a:extLst>
          </p:cNvPr>
          <p:cNvSpPr/>
          <p:nvPr/>
        </p:nvSpPr>
        <p:spPr>
          <a:xfrm rot="10800000">
            <a:off x="3301451" y="3447483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146A53C6-453C-B6C5-5993-783B2EC53A95}"/>
              </a:ext>
            </a:extLst>
          </p:cNvPr>
          <p:cNvSpPr/>
          <p:nvPr/>
        </p:nvSpPr>
        <p:spPr>
          <a:xfrm rot="10800000">
            <a:off x="3299265" y="4107294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BE2F3AFA-AAE7-5241-F6E2-F84798820753}"/>
              </a:ext>
            </a:extLst>
          </p:cNvPr>
          <p:cNvSpPr/>
          <p:nvPr/>
        </p:nvSpPr>
        <p:spPr>
          <a:xfrm rot="10800000">
            <a:off x="4650363" y="343091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1A37F4E-DC97-C73D-D6F5-7CB895C90D99}"/>
              </a:ext>
            </a:extLst>
          </p:cNvPr>
          <p:cNvSpPr/>
          <p:nvPr/>
        </p:nvSpPr>
        <p:spPr>
          <a:xfrm rot="10800000">
            <a:off x="4626726" y="4081990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74D60-420B-5E81-A844-9ACB3FB356DE}"/>
              </a:ext>
            </a:extLst>
          </p:cNvPr>
          <p:cNvSpPr txBox="1"/>
          <p:nvPr/>
        </p:nvSpPr>
        <p:spPr>
          <a:xfrm>
            <a:off x="1478358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181A18-4E0F-DF20-3C77-55C89BC77D5B}"/>
              </a:ext>
            </a:extLst>
          </p:cNvPr>
          <p:cNvSpPr txBox="1"/>
          <p:nvPr/>
        </p:nvSpPr>
        <p:spPr>
          <a:xfrm>
            <a:off x="1492621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10CEC-B3FC-289F-F8C8-AD4DD6F3B40B}"/>
              </a:ext>
            </a:extLst>
          </p:cNvPr>
          <p:cNvSpPr txBox="1"/>
          <p:nvPr/>
        </p:nvSpPr>
        <p:spPr>
          <a:xfrm>
            <a:off x="2765574" y="351337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4CA16D-38F1-6736-F4AE-05D647ECA009}"/>
              </a:ext>
            </a:extLst>
          </p:cNvPr>
          <p:cNvSpPr txBox="1"/>
          <p:nvPr/>
        </p:nvSpPr>
        <p:spPr>
          <a:xfrm>
            <a:off x="2779837" y="418150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6F06B-9667-3F53-3401-05EA1102CB85}"/>
              </a:ext>
            </a:extLst>
          </p:cNvPr>
          <p:cNvSpPr txBox="1"/>
          <p:nvPr/>
        </p:nvSpPr>
        <p:spPr>
          <a:xfrm>
            <a:off x="4014872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A2723-01A9-F5B3-F49C-BC0F529FAC2A}"/>
              </a:ext>
            </a:extLst>
          </p:cNvPr>
          <p:cNvSpPr txBox="1"/>
          <p:nvPr/>
        </p:nvSpPr>
        <p:spPr>
          <a:xfrm>
            <a:off x="4029135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9577AE-DA9B-E66A-6B81-E6884B042026}"/>
              </a:ext>
            </a:extLst>
          </p:cNvPr>
          <p:cNvSpPr txBox="1"/>
          <p:nvPr/>
        </p:nvSpPr>
        <p:spPr>
          <a:xfrm>
            <a:off x="2222425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A22F40-CEB6-9DC7-B330-1CCFE7CA740B}"/>
              </a:ext>
            </a:extLst>
          </p:cNvPr>
          <p:cNvSpPr txBox="1"/>
          <p:nvPr/>
        </p:nvSpPr>
        <p:spPr>
          <a:xfrm>
            <a:off x="3509641" y="332796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DCE5B-D7C9-7977-40D3-3B0C759D0B78}"/>
              </a:ext>
            </a:extLst>
          </p:cNvPr>
          <p:cNvSpPr txBox="1"/>
          <p:nvPr/>
        </p:nvSpPr>
        <p:spPr>
          <a:xfrm>
            <a:off x="4758939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0CF79B-479F-12C5-FE05-32B207E56432}"/>
              </a:ext>
            </a:extLst>
          </p:cNvPr>
          <p:cNvSpPr txBox="1"/>
          <p:nvPr/>
        </p:nvSpPr>
        <p:spPr>
          <a:xfrm>
            <a:off x="2220116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2F413-2DEA-1CA1-2DA8-2DDAC2BFB99D}"/>
              </a:ext>
            </a:extLst>
          </p:cNvPr>
          <p:cNvSpPr txBox="1"/>
          <p:nvPr/>
        </p:nvSpPr>
        <p:spPr>
          <a:xfrm>
            <a:off x="3507332" y="4006393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097E02-435A-3C8C-B2F5-E6D28EF23AF6}"/>
              </a:ext>
            </a:extLst>
          </p:cNvPr>
          <p:cNvSpPr txBox="1"/>
          <p:nvPr/>
        </p:nvSpPr>
        <p:spPr>
          <a:xfrm>
            <a:off x="4756630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6751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AFA0-7B13-CE83-B546-22BB7F31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B3386-82DB-9783-05A6-093D2F5DBC5A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9729D-8671-CA12-FE86-2962877579D0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61F6-9239-6835-9571-D84AF214427C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3B2E4-589F-E24A-7F2B-01BE634DBC8C}"/>
              </a:ext>
            </a:extLst>
          </p:cNvPr>
          <p:cNvSpPr txBox="1"/>
          <p:nvPr/>
        </p:nvSpPr>
        <p:spPr>
          <a:xfrm>
            <a:off x="0" y="1745281"/>
            <a:ext cx="1059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Each player chooses their strategy based on the best worst-case scenario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A2C07-80B2-A268-880E-9F1F8C5B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180522"/>
            <a:ext cx="5675609" cy="26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06474-C4DF-44C9-52C0-636B95E8DCF2}"/>
              </a:ext>
            </a:extLst>
          </p:cNvPr>
          <p:cNvSpPr txBox="1"/>
          <p:nvPr/>
        </p:nvSpPr>
        <p:spPr>
          <a:xfrm>
            <a:off x="-6481" y="2421580"/>
            <a:ext cx="1059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They compute the worst outcome for each of their decisions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They choose the decision with the best worst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816CF-B1FA-67F3-58F0-7881C308B68C}"/>
              </a:ext>
            </a:extLst>
          </p:cNvPr>
          <p:cNvSpPr txBox="1"/>
          <p:nvPr/>
        </p:nvSpPr>
        <p:spPr>
          <a:xfrm>
            <a:off x="3480623" y="3718857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EB05-27EE-9639-04BD-01CF27559676}"/>
              </a:ext>
            </a:extLst>
          </p:cNvPr>
          <p:cNvSpPr txBox="1"/>
          <p:nvPr/>
        </p:nvSpPr>
        <p:spPr>
          <a:xfrm>
            <a:off x="5440680" y="5139063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7F3D-9425-30D0-8276-F43B7FDE5D29}"/>
              </a:ext>
            </a:extLst>
          </p:cNvPr>
          <p:cNvSpPr txBox="1"/>
          <p:nvPr/>
        </p:nvSpPr>
        <p:spPr>
          <a:xfrm>
            <a:off x="5440680" y="5767698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B3EBD-2C4A-3ABA-1DC7-7B249C7227BD}"/>
              </a:ext>
            </a:extLst>
          </p:cNvPr>
          <p:cNvSpPr txBox="1"/>
          <p:nvPr/>
        </p:nvSpPr>
        <p:spPr>
          <a:xfrm>
            <a:off x="8400480" y="5506584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17DFC74-9EBC-E6BA-0607-0EF14547AC34}"/>
              </a:ext>
            </a:extLst>
          </p:cNvPr>
          <p:cNvSpPr/>
          <p:nvPr/>
        </p:nvSpPr>
        <p:spPr>
          <a:xfrm>
            <a:off x="7975284" y="5073561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F13BB-06DB-76ED-43A3-B6E917D70ACD}"/>
              </a:ext>
            </a:extLst>
          </p:cNvPr>
          <p:cNvSpPr txBox="1"/>
          <p:nvPr/>
        </p:nvSpPr>
        <p:spPr>
          <a:xfrm>
            <a:off x="19357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C67-664C-6BE0-E468-ACFD0D6067C1}"/>
              </a:ext>
            </a:extLst>
          </p:cNvPr>
          <p:cNvSpPr txBox="1"/>
          <p:nvPr/>
        </p:nvSpPr>
        <p:spPr>
          <a:xfrm>
            <a:off x="32311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5E639-1116-5A93-D30E-771C56D57684}"/>
              </a:ext>
            </a:extLst>
          </p:cNvPr>
          <p:cNvSpPr txBox="1"/>
          <p:nvPr/>
        </p:nvSpPr>
        <p:spPr>
          <a:xfrm>
            <a:off x="4526546" y="51390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7CCFA-4700-A277-585D-42C0754F06BF}"/>
              </a:ext>
            </a:extLst>
          </p:cNvPr>
          <p:cNvSpPr txBox="1"/>
          <p:nvPr/>
        </p:nvSpPr>
        <p:spPr>
          <a:xfrm>
            <a:off x="19357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7F68C-33B3-2900-EB68-3005B2A730BC}"/>
              </a:ext>
            </a:extLst>
          </p:cNvPr>
          <p:cNvSpPr txBox="1"/>
          <p:nvPr/>
        </p:nvSpPr>
        <p:spPr>
          <a:xfrm>
            <a:off x="32311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7E903-5EB8-7206-AB13-BDD552EB4A62}"/>
              </a:ext>
            </a:extLst>
          </p:cNvPr>
          <p:cNvSpPr txBox="1"/>
          <p:nvPr/>
        </p:nvSpPr>
        <p:spPr>
          <a:xfrm>
            <a:off x="4526546" y="57816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175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0F4A-8463-FB60-DF28-1D14C201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C522E8-8488-3F7A-B920-4F6DFAE73795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CBA32-C2CF-CC35-5305-174051E7220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59A6F-93B3-0CFB-DDC7-0DA25A77435F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90A2A-EB8A-8D16-95EA-29739CBC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970A7-753A-63EF-F238-0100BCF3E9A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B1EE0-88E1-8D6A-427C-E4B33834BF57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09C11-7EAB-F0EF-FC30-F5C9B1A436BD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E559E-1BE2-5151-2008-791E978C95F9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05C9E-8F12-3751-3E0F-118E33FD9B44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D4D44-6852-6AF5-B965-022F67D0E20F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F68D-6925-6ABD-C42E-763A9EDE441E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3B135-4197-9920-496E-E27566D9DAFE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09DFB-3E76-A615-84DF-54B7A1EB8171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B347-8476-00B6-D12F-D0DF185B4717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97A2F0A-8F95-B7CD-3F6D-468B11A346BC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/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1 chooses the </a:t>
                </a:r>
                <a:r>
                  <a:rPr lang="en-US" sz="2400" b="1" dirty="0"/>
                  <a:t>maximin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1’s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blipFill>
                <a:blip r:embed="rId4"/>
                <a:stretch>
                  <a:fillRect t="-3980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FDC355-12BD-0D75-FC52-CE8059B68FE6}"/>
              </a:ext>
            </a:extLst>
          </p:cNvPr>
          <p:cNvCxnSpPr/>
          <p:nvPr/>
        </p:nvCxnSpPr>
        <p:spPr>
          <a:xfrm>
            <a:off x="6547104" y="6363280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9DA682-F011-D37A-363F-323A3AE54F87}"/>
              </a:ext>
            </a:extLst>
          </p:cNvPr>
          <p:cNvSpPr txBox="1"/>
          <p:nvPr/>
        </p:nvSpPr>
        <p:spPr>
          <a:xfrm>
            <a:off x="7235951" y="6179613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87F95-B226-9885-7A38-EE27E1DFE8BB}"/>
              </a:ext>
            </a:extLst>
          </p:cNvPr>
          <p:cNvSpPr txBox="1"/>
          <p:nvPr/>
        </p:nvSpPr>
        <p:spPr>
          <a:xfrm>
            <a:off x="5524500" y="648866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A7914B-DB63-0616-6780-7B0A67484812}"/>
              </a:ext>
            </a:extLst>
          </p:cNvPr>
          <p:cNvCxnSpPr>
            <a:cxnSpLocks/>
          </p:cNvCxnSpPr>
          <p:nvPr/>
        </p:nvCxnSpPr>
        <p:spPr>
          <a:xfrm flipV="1">
            <a:off x="6288712" y="6190488"/>
            <a:ext cx="0" cy="336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9BBD06-FC5A-EFB4-2078-DF39BF64C80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4117-160B-EF6B-F55A-257A0648869E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B30A7-67D8-425F-2BC9-6666EEBCC2F3}"/>
              </a:ext>
            </a:extLst>
          </p:cNvPr>
          <p:cNvSpPr txBox="1"/>
          <p:nvPr/>
        </p:nvSpPr>
        <p:spPr>
          <a:xfrm>
            <a:off x="4523114" y="313114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1A4EA-4730-19DE-70B1-ADC40044056A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15BB94-26E0-619B-19E0-E91C1333847A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206BF-F951-3FBF-2167-21A7A9756E48}"/>
              </a:ext>
            </a:extLst>
          </p:cNvPr>
          <p:cNvSpPr txBox="1"/>
          <p:nvPr/>
        </p:nvSpPr>
        <p:spPr>
          <a:xfrm>
            <a:off x="4523114" y="37737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1906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1932</Words>
  <Application>Microsoft Office PowerPoint</Application>
  <PresentationFormat>Widescreen</PresentationFormat>
  <Paragraphs>419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Wyngaard</dc:creator>
  <cp:lastModifiedBy>Jacob Wyngaard</cp:lastModifiedBy>
  <cp:revision>24</cp:revision>
  <cp:lastPrinted>2025-08-21T02:00:35Z</cp:lastPrinted>
  <dcterms:created xsi:type="dcterms:W3CDTF">2025-08-20T23:47:39Z</dcterms:created>
  <dcterms:modified xsi:type="dcterms:W3CDTF">2026-02-10T19:22:59Z</dcterms:modified>
</cp:coreProperties>
</file>